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34" autoAdjust="0"/>
    <p:restoredTop sz="94660"/>
  </p:normalViewPr>
  <p:slideViewPr>
    <p:cSldViewPr>
      <p:cViewPr>
        <p:scale>
          <a:sx n="76" d="100"/>
          <a:sy n="76" d="100"/>
        </p:scale>
        <p:origin x="-146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B5AFF9-E73D-4293-AA1C-E0CD31CE7E25}" type="datetimeFigureOut">
              <a:rPr lang="tr-TR" smtClean="0"/>
              <a:pPr/>
              <a:t>30.09.2024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C658D5-E9C6-435B-8CC7-CB8238F6D31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1643074"/>
          </a:xfrm>
        </p:spPr>
        <p:txBody>
          <a:bodyPr>
            <a:normAutofit/>
          </a:bodyPr>
          <a:lstStyle/>
          <a:p>
            <a:r>
              <a:rPr lang="tr-TR" dirty="0" smtClean="0"/>
              <a:t>BİLİNÇLİ TEKNOLOJİ KULLANIMI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user\Desktop\k_24105909_RAM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286124"/>
            <a:ext cx="2928958" cy="1370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tr-TR" dirty="0" smtClean="0"/>
              <a:t>Arkadaşlarını ve ailelerini tanıyın. Onlarla vakit geçirmeye ve eve davet etmelerine çalışın.</a:t>
            </a:r>
          </a:p>
          <a:p>
            <a:r>
              <a:rPr lang="tr-TR" dirty="0" smtClean="0"/>
              <a:t>Çocuklara ve gençlere sorumluklar vermeye çalışın. Ev toplama, zamanlarını ayarlama, markete gitme, evin kuralarını bilme konusunda destek olun. </a:t>
            </a:r>
          </a:p>
          <a:p>
            <a:r>
              <a:rPr lang="tr-TR" dirty="0" smtClean="0"/>
              <a:t>Verilen ödevleri ve projelerini zamanında bitirmeleri konusunda yol gösterici olun.</a:t>
            </a:r>
          </a:p>
          <a:p>
            <a:r>
              <a:rPr lang="tr-TR" dirty="0" smtClean="0"/>
              <a:t>Teknolojik aletlerin evin ortak alanlarında bulundurun.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9" name="Picture 3" descr="C:\Users\user\Desktop\startup-g860693cbb_6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786322"/>
            <a:ext cx="3976694" cy="1932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tr-TR" dirty="0" smtClean="0"/>
              <a:t>Çocukların kullandıkları teknolojik aletlere aile paket bulundurun ve bunu onlara neden kullanıldığını açıklayın.</a:t>
            </a:r>
          </a:p>
          <a:p>
            <a:r>
              <a:rPr lang="tr-TR" dirty="0" smtClean="0"/>
              <a:t>Çocuklar ve gençlerle internette beraber vakit geçirmeye çalışın. Dijital oyunları beraber oynayın ve bilmediğiniz oyunları anlatmalarını sağlayın.</a:t>
            </a:r>
          </a:p>
          <a:p>
            <a:r>
              <a:rPr lang="tr-TR" dirty="0" smtClean="0"/>
              <a:t>İnternet ortamında geçirdikleri zamanla ilgili çocuklarınızla konuşun.</a:t>
            </a:r>
          </a:p>
          <a:p>
            <a:r>
              <a:rPr lang="tr-TR" dirty="0" smtClean="0"/>
              <a:t>İnternetin boş zaman aktivitesi olmadığını ve yüz yüze iletişimin daha heyecanlı sohbetlerin daha neşeli olduğunu anlatın.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tr-TR" dirty="0" smtClean="0"/>
              <a:t>Ders çalışırken, uyumaya çalışırken ve biriyle sohbet ederken teknolojik aletlerden uzak durmaya çalışması gerektiğini anlatın.</a:t>
            </a:r>
          </a:p>
          <a:p>
            <a:r>
              <a:rPr lang="tr-TR" dirty="0" smtClean="0"/>
              <a:t>Kitap okumasını ve kitabı size anlatmasını sağlayın. Siz de kitap okuyarak ona rol model olun.</a:t>
            </a:r>
          </a:p>
          <a:p>
            <a:r>
              <a:rPr lang="tr-TR" dirty="0" smtClean="0"/>
              <a:t>İnternet kullanım süresini sınırlandırın. İlkokul çocukları için bu süre 1,5 saattir. Okul öncesi çocuklar için daha kısa olmalıdır. Lisede süreyi daha fazla tutulmamalıdır.</a:t>
            </a:r>
          </a:p>
          <a:p>
            <a:r>
              <a:rPr lang="tr-TR" dirty="0" smtClean="0"/>
              <a:t>İnternette uzun zaman vakit geçirmenin ona zarar verebileceğini anlatın. Hantal bir vücut, kilo almaya yatkınlık olabileceğini söyleyin.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tr-TR" dirty="0" smtClean="0"/>
              <a:t>Özel bilgileri internette paylaşılmaması gerektiğini anlatın. Herhangi bir siber zorbalık ve tehdit gibi durumlarla size söyleyebilecekleri konusunda destek verin.</a:t>
            </a:r>
          </a:p>
          <a:p>
            <a:r>
              <a:rPr lang="tr-TR" dirty="0" smtClean="0"/>
              <a:t>Teknoloji kullanım konusunda size de örnek alabileceklerini unutmayın. Teknoloji kullanım konusunda siz de dikkatli olun.</a:t>
            </a:r>
          </a:p>
          <a:p>
            <a:r>
              <a:rPr lang="tr-TR" dirty="0" smtClean="0"/>
              <a:t>İnternet ortamı dil </a:t>
            </a:r>
            <a:r>
              <a:rPr lang="tr-TR" dirty="0" err="1" smtClean="0"/>
              <a:t>öğrenme</a:t>
            </a:r>
            <a:r>
              <a:rPr lang="tr-TR" dirty="0" smtClean="0"/>
              <a:t>, kodlama ve yazılım, tasarım, dijital </a:t>
            </a:r>
            <a:r>
              <a:rPr lang="tr-TR" dirty="0" err="1" smtClean="0"/>
              <a:t>fotoğrafçılık</a:t>
            </a:r>
            <a:r>
              <a:rPr lang="tr-TR" dirty="0" smtClean="0"/>
              <a:t>, dijital </a:t>
            </a:r>
            <a:r>
              <a:rPr lang="tr-TR" dirty="0" err="1" smtClean="0"/>
              <a:t>müzik</a:t>
            </a:r>
            <a:r>
              <a:rPr lang="tr-TR" dirty="0" smtClean="0"/>
              <a:t> gibi alanlarda kendilerini </a:t>
            </a:r>
            <a:r>
              <a:rPr lang="tr-TR" dirty="0" err="1" smtClean="0"/>
              <a:t>geliştirmleri</a:t>
            </a:r>
            <a:r>
              <a:rPr lang="tr-TR" dirty="0" smtClean="0"/>
              <a:t> </a:t>
            </a:r>
            <a:r>
              <a:rPr lang="tr-TR" dirty="0" err="1" smtClean="0"/>
              <a:t>için</a:t>
            </a:r>
            <a:r>
              <a:rPr lang="tr-TR" dirty="0" smtClean="0"/>
              <a:t> fırsatlar sunar.</a:t>
            </a:r>
            <a:r>
              <a:rPr lang="tr-TR" dirty="0" err="1" smtClean="0"/>
              <a:t>Çocuklarınızın</a:t>
            </a:r>
            <a:r>
              <a:rPr lang="tr-TR" dirty="0" smtClean="0"/>
              <a:t> internetin </a:t>
            </a:r>
            <a:r>
              <a:rPr lang="tr-TR" dirty="0" err="1" smtClean="0"/>
              <a:t>sağladığı</a:t>
            </a:r>
            <a:r>
              <a:rPr lang="tr-TR" dirty="0" smtClean="0"/>
              <a:t> bu fırsatlardan yararlanmasını </a:t>
            </a:r>
            <a:r>
              <a:rPr lang="tr-TR" dirty="0" err="1" smtClean="0"/>
              <a:t>sağlayın</a:t>
            </a:r>
            <a:r>
              <a:rPr lang="tr-TR" dirty="0" smtClean="0"/>
              <a:t>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Teknolojinin yaşamı kolaylaştırmak amacıyla gerektiğince kullanılması ve hayatın diğer bölümleri (aile ilişkileri, çalışma, sosyal ilişkiler, oyun, uyku, yemek vb.) olumsuz etkilememesi </a:t>
            </a:r>
            <a:r>
              <a:rPr lang="tr-TR" b="1" dirty="0" smtClean="0"/>
              <a:t>bilinçli teknoloji kullanımı </a:t>
            </a:r>
            <a:r>
              <a:rPr lang="tr-TR" dirty="0" smtClean="0"/>
              <a:t>olarak tanımlanabilir. 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Bilinçli Teknoloji Kullanımı Ne Demek?</a:t>
            </a:r>
            <a:endParaRPr lang="tr-TR" dirty="0"/>
          </a:p>
        </p:txBody>
      </p:sp>
      <p:pic>
        <p:nvPicPr>
          <p:cNvPr id="2050" name="Picture 2" descr="C:\Users\user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143380"/>
            <a:ext cx="3714776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Bilinçli internet kullanımı; çocukların ve gençlerin yaşadıkları deneyimlerini yönlendirmelerine, hızlarını ayarlamalarına ve bilgi toplarken okuma,yazma seçme,sınıflandırma gibi çeşitli becerilerini  kullanmalarına yardımcı olmaktadır.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Bilinçsiz internet kullanımı ise çocuğun ve gencin fiziksel, psikolojik, sosyal ve bilişsel gelişimini olumsuz yönde etkilemektedir.</a:t>
            </a:r>
            <a:endParaRPr lang="tr-TR" dirty="0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Bilgi edinme ve eğitimde kullanılırsa yani istedikleri bilgilere ve bilimsel kaynaklara internet vasıtasıyla ulaşmalarıdır.</a:t>
            </a:r>
          </a:p>
          <a:p>
            <a:r>
              <a:rPr lang="tr-TR" dirty="0" smtClean="0"/>
              <a:t>Kendi yaptıkları projelerde başka okuldaki uzmanlardan görüş almalarıdır.</a:t>
            </a:r>
          </a:p>
          <a:p>
            <a:r>
              <a:rPr lang="tr-TR" dirty="0" smtClean="0"/>
              <a:t>E-posta aracılığıyla yeni arkadaşlar edinerek ve değişik ülkelerden kişileri tanımaktalar. Uzmanlardan ilgilendikleri konulardan da bilgi alabilirler.</a:t>
            </a:r>
            <a:endParaRPr lang="tr-TR" dirty="0"/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Bilinçli İnternet Kullanımı Nasıl Olur?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r>
              <a:rPr lang="tr-TR" dirty="0" smtClean="0"/>
              <a:t>İnternet ve teknoloji, çocukları yaratıcılığa da özendirmektedir. Gördüklerinden ve okuduklarından etkilenen çocuklar yeni şeyler yapmak istemektedir.</a:t>
            </a:r>
          </a:p>
          <a:p>
            <a:r>
              <a:rPr lang="tr-TR" dirty="0" smtClean="0"/>
              <a:t>İnternet ve teknoloji küresel dünyada yaşadığımızı vurgular. Dolayısıyla başka ülkeler hakkında bilgi edindikleri gibi arkadaşlıklarda kurabilirler.</a:t>
            </a:r>
            <a:endParaRPr lang="tr-TR" dirty="0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user\Desktop\12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786190"/>
            <a:ext cx="5643602" cy="22148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Denetimsiz, sınırsız ve amaçsız kullanma</a:t>
            </a:r>
          </a:p>
          <a:p>
            <a:r>
              <a:rPr lang="tr-TR" dirty="0" smtClean="0"/>
              <a:t>Gündelik yaşamı ve sorumlulukları aksatacak şekilde kullanma</a:t>
            </a:r>
          </a:p>
          <a:p>
            <a:r>
              <a:rPr lang="tr-TR" dirty="0" smtClean="0"/>
              <a:t>Uzun süreli kullanma</a:t>
            </a:r>
          </a:p>
          <a:p>
            <a:r>
              <a:rPr lang="tr-TR" dirty="0" smtClean="0"/>
              <a:t>Sürekli uygunsuz içeriklere maruz kalma</a:t>
            </a:r>
          </a:p>
          <a:p>
            <a:r>
              <a:rPr lang="tr-TR" dirty="0" smtClean="0"/>
              <a:t>Fiziksel, psikolojik, sosyolojik ve zihinsel gelişimi olumsuz olarak etkilenmesi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Bilinçsiz İnternet Kullanımı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292895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BİLİNÇLİ İNTERNET KULLANIMINA NASIL TEŞVİK EDEBİLİRİZ YA DA KÖTÜ İNTERNET KULLANIMINA NASIL ÖNLEYEBİLİRİZ?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Picture 2" descr="C:\Users\user\Desktop\children-g37ebad9d1_64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2216" y="1071546"/>
            <a:ext cx="6799567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tr-TR" dirty="0" smtClean="0"/>
              <a:t>İlkokul çağında olan çocuklar için ilk defa ailelerinden uzak kaldıkları için onlara güvende olduklarını hissettirin. </a:t>
            </a:r>
          </a:p>
          <a:p>
            <a:r>
              <a:rPr lang="tr-TR" dirty="0" smtClean="0"/>
              <a:t>Onlara arkadaş edinme, ilişkileri sürdürme, paylaşma, empati kurma konusunda destek verin.</a:t>
            </a:r>
          </a:p>
          <a:p>
            <a:r>
              <a:rPr lang="tr-TR" dirty="0" smtClean="0"/>
              <a:t>Arkadaşlarıyla vakit geçirme konusunda plan kurmalarına ortam sağlayın.</a:t>
            </a:r>
          </a:p>
          <a:p>
            <a:r>
              <a:rPr lang="tr-TR" dirty="0" smtClean="0"/>
              <a:t>Eve geldiğinde ona zaman ayırın ve gün içinde yaşadıkları hakkında duygu ve düşüncelerini dinleyin.</a:t>
            </a:r>
          </a:p>
          <a:p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561</Words>
  <Application>Microsoft Office PowerPoint</Application>
  <PresentationFormat>Ekran Gösterisi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15" baseType="lpstr">
      <vt:lpstr>Özel Tasarım</vt:lpstr>
      <vt:lpstr>Kalabalık</vt:lpstr>
      <vt:lpstr>BİLİNÇLİ TEKNOLOJİ KULLANIMI</vt:lpstr>
      <vt:lpstr>Bilinçli Teknoloji Kullanımı Ne Demek?</vt:lpstr>
      <vt:lpstr>PowerPoint Sunusu</vt:lpstr>
      <vt:lpstr>Bilinçli İnternet Kullanımı Nasıl Olur?</vt:lpstr>
      <vt:lpstr>PowerPoint Sunusu</vt:lpstr>
      <vt:lpstr>Bilinçsiz İnternet Kullanımı</vt:lpstr>
      <vt:lpstr>BİLİNÇLİ İNTERNET KULLANIMINA NASIL TEŞVİK EDEBİLİRİZ YA DA KÖTÜ İNTERNET KULLANIMINA NASIL ÖNLEYEBİLİRİZ?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BİLİNÇLİ TEKNOLOJİ KULLANIMI</dc:title>
  <dc:creator>user</dc:creator>
  <cp:lastModifiedBy>pc3</cp:lastModifiedBy>
  <cp:revision>19</cp:revision>
  <dcterms:created xsi:type="dcterms:W3CDTF">2022-10-04T13:22:10Z</dcterms:created>
  <dcterms:modified xsi:type="dcterms:W3CDTF">2024-09-30T12:16:27Z</dcterms:modified>
</cp:coreProperties>
</file>