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580FA6-BC90-4B9A-A0D0-0087577FE0B7}" v="29" dt="2022-10-02T12:13:27.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6" d="100"/>
          <a:sy n="46" d="100"/>
        </p:scale>
        <p:origin x="-1638"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hice temel" userId="558f097715f6527d" providerId="LiveId" clId="{6F580FA6-BC90-4B9A-A0D0-0087577FE0B7}"/>
    <pc:docChg chg="undo custSel addSld delSld modSld addMainMaster delMainMaster">
      <pc:chgData name="behice temel" userId="558f097715f6527d" providerId="LiveId" clId="{6F580FA6-BC90-4B9A-A0D0-0087577FE0B7}" dt="2022-10-02T12:14:58.156" v="4243" actId="20577"/>
      <pc:docMkLst>
        <pc:docMk/>
      </pc:docMkLst>
      <pc:sldChg chg="addSp delSp modSp new mod setBg modClrScheme delDesignElem chgLayout">
        <pc:chgData name="behice temel" userId="558f097715f6527d" providerId="LiveId" clId="{6F580FA6-BC90-4B9A-A0D0-0087577FE0B7}" dt="2022-10-02T10:13:42.822" v="72"/>
        <pc:sldMkLst>
          <pc:docMk/>
          <pc:sldMk cId="1098720542" sldId="256"/>
        </pc:sldMkLst>
        <pc:spChg chg="mod">
          <ac:chgData name="behice temel" userId="558f097715f6527d" providerId="LiveId" clId="{6F580FA6-BC90-4B9A-A0D0-0087577FE0B7}" dt="2022-10-02T09:34:36.806" v="30" actId="20577"/>
          <ac:spMkLst>
            <pc:docMk/>
            <pc:sldMk cId="1098720542" sldId="256"/>
            <ac:spMk id="2" creationId="{97AA4EBA-81C1-A9E6-7283-3EE781BEDCC1}"/>
          </ac:spMkLst>
        </pc:spChg>
        <pc:spChg chg="mod">
          <ac:chgData name="behice temel" userId="558f097715f6527d" providerId="LiveId" clId="{6F580FA6-BC90-4B9A-A0D0-0087577FE0B7}" dt="2022-10-02T09:34:59.833" v="68" actId="20577"/>
          <ac:spMkLst>
            <pc:docMk/>
            <pc:sldMk cId="1098720542" sldId="256"/>
            <ac:spMk id="3" creationId="{0E9D8D0C-BF57-A797-C730-D19AFD5F1723}"/>
          </ac:spMkLst>
        </pc:spChg>
        <pc:spChg chg="add del">
          <ac:chgData name="behice temel" userId="558f097715f6527d" providerId="LiveId" clId="{6F580FA6-BC90-4B9A-A0D0-0087577FE0B7}" dt="2022-10-02T10:13:42.822" v="72"/>
          <ac:spMkLst>
            <pc:docMk/>
            <pc:sldMk cId="1098720542" sldId="256"/>
            <ac:spMk id="9" creationId="{E20BB609-EF92-42DB-836C-0699A590B5CF}"/>
          </ac:spMkLst>
        </pc:spChg>
        <pc:spChg chg="add del">
          <ac:chgData name="behice temel" userId="558f097715f6527d" providerId="LiveId" clId="{6F580FA6-BC90-4B9A-A0D0-0087577FE0B7}" dt="2022-10-02T10:13:42.822" v="72"/>
          <ac:spMkLst>
            <pc:docMk/>
            <pc:sldMk cId="1098720542" sldId="256"/>
            <ac:spMk id="11" creationId="{40FA88D0-E295-4CF3-934C-6423EACEB025}"/>
          </ac:spMkLst>
        </pc:spChg>
        <pc:picChg chg="add">
          <ac:chgData name="behice temel" userId="558f097715f6527d" providerId="LiveId" clId="{6F580FA6-BC90-4B9A-A0D0-0087577FE0B7}" dt="2022-10-02T09:34:18.218" v="3" actId="26606"/>
          <ac:picMkLst>
            <pc:docMk/>
            <pc:sldMk cId="1098720542" sldId="256"/>
            <ac:picMk id="4" creationId="{3197E6E0-4151-A6AB-E26B-8D58B3BD5100}"/>
          </ac:picMkLst>
        </pc:picChg>
        <pc:cxnChg chg="add del">
          <ac:chgData name="behice temel" userId="558f097715f6527d" providerId="LiveId" clId="{6F580FA6-BC90-4B9A-A0D0-0087577FE0B7}" dt="2022-10-02T10:13:42.822" v="72"/>
          <ac:cxnSpMkLst>
            <pc:docMk/>
            <pc:sldMk cId="1098720542" sldId="256"/>
            <ac:cxnSpMk id="13" creationId="{8F4E56A8-93D5-4BE3-AE61-84677331AD07}"/>
          </ac:cxnSpMkLst>
        </pc:cxnChg>
        <pc:cxnChg chg="add del">
          <ac:chgData name="behice temel" userId="558f097715f6527d" providerId="LiveId" clId="{6F580FA6-BC90-4B9A-A0D0-0087577FE0B7}" dt="2022-10-02T10:13:42.822" v="72"/>
          <ac:cxnSpMkLst>
            <pc:docMk/>
            <pc:sldMk cId="1098720542" sldId="256"/>
            <ac:cxnSpMk id="15" creationId="{BD492A0C-1773-477B-83B5-C707CB057709}"/>
          </ac:cxnSpMkLst>
        </pc:cxnChg>
      </pc:sldChg>
      <pc:sldChg chg="addSp delSp modSp new mod">
        <pc:chgData name="behice temel" userId="558f097715f6527d" providerId="LiveId" clId="{6F580FA6-BC90-4B9A-A0D0-0087577FE0B7}" dt="2022-10-02T10:16:37.863" v="100" actId="255"/>
        <pc:sldMkLst>
          <pc:docMk/>
          <pc:sldMk cId="3433905521" sldId="257"/>
        </pc:sldMkLst>
        <pc:spChg chg="add del mod">
          <ac:chgData name="behice temel" userId="558f097715f6527d" providerId="LiveId" clId="{6F580FA6-BC90-4B9A-A0D0-0087577FE0B7}" dt="2022-10-02T10:14:20.980" v="76" actId="22"/>
          <ac:spMkLst>
            <pc:docMk/>
            <pc:sldMk cId="3433905521" sldId="257"/>
            <ac:spMk id="3" creationId="{A5D3AB5D-AAFF-C401-2C6B-A4BE56828625}"/>
          </ac:spMkLst>
        </pc:spChg>
        <pc:spChg chg="add mod">
          <ac:chgData name="behice temel" userId="558f097715f6527d" providerId="LiveId" clId="{6F580FA6-BC90-4B9A-A0D0-0087577FE0B7}" dt="2022-10-02T10:16:37.863" v="100" actId="255"/>
          <ac:spMkLst>
            <pc:docMk/>
            <pc:sldMk cId="3433905521" sldId="257"/>
            <ac:spMk id="5" creationId="{9B3B79DA-C66A-A1BB-4540-49B9F7FD9D48}"/>
          </ac:spMkLst>
        </pc:spChg>
      </pc:sldChg>
      <pc:sldChg chg="addSp delSp modSp new mod setBg">
        <pc:chgData name="behice temel" userId="558f097715f6527d" providerId="LiveId" clId="{6F580FA6-BC90-4B9A-A0D0-0087577FE0B7}" dt="2022-10-02T10:38:26.078" v="723" actId="26606"/>
        <pc:sldMkLst>
          <pc:docMk/>
          <pc:sldMk cId="2195228511" sldId="258"/>
        </pc:sldMkLst>
        <pc:spChg chg="add del">
          <ac:chgData name="behice temel" userId="558f097715f6527d" providerId="LiveId" clId="{6F580FA6-BC90-4B9A-A0D0-0087577FE0B7}" dt="2022-10-02T10:38:26.078" v="723" actId="26606"/>
          <ac:spMkLst>
            <pc:docMk/>
            <pc:sldMk cId="2195228511" sldId="258"/>
            <ac:spMk id="8" creationId="{6A55F051-97DE-49FF-BB21-0EDA63C246F1}"/>
          </ac:spMkLst>
        </pc:spChg>
        <pc:spChg chg="add del">
          <ac:chgData name="behice temel" userId="558f097715f6527d" providerId="LiveId" clId="{6F580FA6-BC90-4B9A-A0D0-0087577FE0B7}" dt="2022-10-02T10:38:26.078" v="723" actId="26606"/>
          <ac:spMkLst>
            <pc:docMk/>
            <pc:sldMk cId="2195228511" sldId="258"/>
            <ac:spMk id="10" creationId="{7E1612B4-AD89-404E-AE2A-48CCF1FE0538}"/>
          </ac:spMkLst>
        </pc:spChg>
        <pc:spChg chg="add del">
          <ac:chgData name="behice temel" userId="558f097715f6527d" providerId="LiveId" clId="{6F580FA6-BC90-4B9A-A0D0-0087577FE0B7}" dt="2022-10-02T10:38:23.265" v="720" actId="26606"/>
          <ac:spMkLst>
            <pc:docMk/>
            <pc:sldMk cId="2195228511" sldId="258"/>
            <ac:spMk id="15" creationId="{0147D98C-0914-4CCC-9221-3E732A8C671E}"/>
          </ac:spMkLst>
        </pc:spChg>
        <pc:spChg chg="add del">
          <ac:chgData name="behice temel" userId="558f097715f6527d" providerId="LiveId" clId="{6F580FA6-BC90-4B9A-A0D0-0087577FE0B7}" dt="2022-10-02T10:38:23.265" v="720" actId="26606"/>
          <ac:spMkLst>
            <pc:docMk/>
            <pc:sldMk cId="2195228511" sldId="258"/>
            <ac:spMk id="17" creationId="{95746409-9281-4501-B230-30E8E5F43177}"/>
          </ac:spMkLst>
        </pc:spChg>
        <pc:spChg chg="add del">
          <ac:chgData name="behice temel" userId="558f097715f6527d" providerId="LiveId" clId="{6F580FA6-BC90-4B9A-A0D0-0087577FE0B7}" dt="2022-10-02T10:38:26.078" v="722" actId="26606"/>
          <ac:spMkLst>
            <pc:docMk/>
            <pc:sldMk cId="2195228511" sldId="258"/>
            <ac:spMk id="19" creationId="{0FEAB822-F0FD-4704-BB9F-0294145AD5F2}"/>
          </ac:spMkLst>
        </pc:spChg>
        <pc:spChg chg="add del">
          <ac:chgData name="behice temel" userId="558f097715f6527d" providerId="LiveId" clId="{6F580FA6-BC90-4B9A-A0D0-0087577FE0B7}" dt="2022-10-02T10:38:26.078" v="722" actId="26606"/>
          <ac:spMkLst>
            <pc:docMk/>
            <pc:sldMk cId="2195228511" sldId="258"/>
            <ac:spMk id="20" creationId="{FBDDE715-DC1D-4B19-9FCF-8B62FCE8E6E4}"/>
          </ac:spMkLst>
        </pc:spChg>
        <pc:spChg chg="add del">
          <ac:chgData name="behice temel" userId="558f097715f6527d" providerId="LiveId" clId="{6F580FA6-BC90-4B9A-A0D0-0087577FE0B7}" dt="2022-10-02T10:38:26.078" v="722" actId="26606"/>
          <ac:spMkLst>
            <pc:docMk/>
            <pc:sldMk cId="2195228511" sldId="258"/>
            <ac:spMk id="21" creationId="{059D4B08-2FD7-4795-B867-90033141C32A}"/>
          </ac:spMkLst>
        </pc:spChg>
        <pc:spChg chg="add">
          <ac:chgData name="behice temel" userId="558f097715f6527d" providerId="LiveId" clId="{6F580FA6-BC90-4B9A-A0D0-0087577FE0B7}" dt="2022-10-02T10:38:26.078" v="723" actId="26606"/>
          <ac:spMkLst>
            <pc:docMk/>
            <pc:sldMk cId="2195228511" sldId="258"/>
            <ac:spMk id="23" creationId="{54EEEBD9-D37D-42B9-BE64-2C102B1D6E09}"/>
          </ac:spMkLst>
        </pc:spChg>
        <pc:spChg chg="add">
          <ac:chgData name="behice temel" userId="558f097715f6527d" providerId="LiveId" clId="{6F580FA6-BC90-4B9A-A0D0-0087577FE0B7}" dt="2022-10-02T10:38:26.078" v="723" actId="26606"/>
          <ac:spMkLst>
            <pc:docMk/>
            <pc:sldMk cId="2195228511" sldId="258"/>
            <ac:spMk id="24" creationId="{A2F47212-081A-4E41-8623-C5BD41ADDCA9}"/>
          </ac:spMkLst>
        </pc:spChg>
        <pc:picChg chg="add mod">
          <ac:chgData name="behice temel" userId="558f097715f6527d" providerId="LiveId" clId="{6F580FA6-BC90-4B9A-A0D0-0087577FE0B7}" dt="2022-10-02T10:38:26.078" v="723" actId="26606"/>
          <ac:picMkLst>
            <pc:docMk/>
            <pc:sldMk cId="2195228511" sldId="258"/>
            <ac:picMk id="3" creationId="{98CBBA40-DA3E-5C5F-EFF0-48D9EBB2D42E}"/>
          </ac:picMkLst>
        </pc:picChg>
      </pc:sldChg>
      <pc:sldChg chg="new del">
        <pc:chgData name="behice temel" userId="558f097715f6527d" providerId="LiveId" clId="{6F580FA6-BC90-4B9A-A0D0-0087577FE0B7}" dt="2022-10-02T10:28:44.297" v="106" actId="680"/>
        <pc:sldMkLst>
          <pc:docMk/>
          <pc:sldMk cId="749331772" sldId="259"/>
        </pc:sldMkLst>
      </pc:sldChg>
      <pc:sldChg chg="addSp delSp modSp new mod setBg setClrOvrMap">
        <pc:chgData name="behice temel" userId="558f097715f6527d" providerId="LiveId" clId="{6F580FA6-BC90-4B9A-A0D0-0087577FE0B7}" dt="2022-10-02T10:50:38.824" v="781" actId="20577"/>
        <pc:sldMkLst>
          <pc:docMk/>
          <pc:sldMk cId="2679696455" sldId="259"/>
        </pc:sldMkLst>
        <pc:spChg chg="mod">
          <ac:chgData name="behice temel" userId="558f097715f6527d" providerId="LiveId" clId="{6F580FA6-BC90-4B9A-A0D0-0087577FE0B7}" dt="2022-10-02T10:37:45.435" v="716" actId="26606"/>
          <ac:spMkLst>
            <pc:docMk/>
            <pc:sldMk cId="2679696455" sldId="259"/>
            <ac:spMk id="2" creationId="{8916E169-04C5-B191-E860-40D2043320B6}"/>
          </ac:spMkLst>
        </pc:spChg>
        <pc:spChg chg="mod">
          <ac:chgData name="behice temel" userId="558f097715f6527d" providerId="LiveId" clId="{6F580FA6-BC90-4B9A-A0D0-0087577FE0B7}" dt="2022-10-02T10:50:38.824" v="781" actId="20577"/>
          <ac:spMkLst>
            <pc:docMk/>
            <pc:sldMk cId="2679696455" sldId="259"/>
            <ac:spMk id="3" creationId="{0D823796-A614-AE00-A956-EB96CCEDF793}"/>
          </ac:spMkLst>
        </pc:spChg>
        <pc:spChg chg="del mod">
          <ac:chgData name="behice temel" userId="558f097715f6527d" providerId="LiveId" clId="{6F580FA6-BC90-4B9A-A0D0-0087577FE0B7}" dt="2022-10-02T10:36:31.263" v="703" actId="478"/>
          <ac:spMkLst>
            <pc:docMk/>
            <pc:sldMk cId="2679696455" sldId="259"/>
            <ac:spMk id="4" creationId="{34A974E8-57BB-AB86-D6A0-F7E0FD129EBB}"/>
          </ac:spMkLst>
        </pc:spChg>
        <pc:spChg chg="add del">
          <ac:chgData name="behice temel" userId="558f097715f6527d" providerId="LiveId" clId="{6F580FA6-BC90-4B9A-A0D0-0087577FE0B7}" dt="2022-10-02T10:37:06.415" v="711" actId="26606"/>
          <ac:spMkLst>
            <pc:docMk/>
            <pc:sldMk cId="2679696455" sldId="259"/>
            <ac:spMk id="36" creationId="{CE6C63DC-BAE4-42B6-8FDF-F6467C2D23AC}"/>
          </ac:spMkLst>
        </pc:spChg>
        <pc:spChg chg="add del">
          <ac:chgData name="behice temel" userId="558f097715f6527d" providerId="LiveId" clId="{6F580FA6-BC90-4B9A-A0D0-0087577FE0B7}" dt="2022-10-02T10:37:06.415" v="711" actId="26606"/>
          <ac:spMkLst>
            <pc:docMk/>
            <pc:sldMk cId="2679696455" sldId="259"/>
            <ac:spMk id="38" creationId="{BFE4781A-41C7-4F27-8792-A74EFB8E5CF1}"/>
          </ac:spMkLst>
        </pc:spChg>
        <pc:spChg chg="add del">
          <ac:chgData name="behice temel" userId="558f097715f6527d" providerId="LiveId" clId="{6F580FA6-BC90-4B9A-A0D0-0087577FE0B7}" dt="2022-10-02T10:37:06.415" v="711" actId="26606"/>
          <ac:spMkLst>
            <pc:docMk/>
            <pc:sldMk cId="2679696455" sldId="259"/>
            <ac:spMk id="40" creationId="{19FE08D8-CEA0-461E-870A-02CD15D9B9D2}"/>
          </ac:spMkLst>
        </pc:spChg>
        <pc:spChg chg="add del">
          <ac:chgData name="behice temel" userId="558f097715f6527d" providerId="LiveId" clId="{6F580FA6-BC90-4B9A-A0D0-0087577FE0B7}" dt="2022-10-02T10:37:06.415" v="711" actId="26606"/>
          <ac:spMkLst>
            <pc:docMk/>
            <pc:sldMk cId="2679696455" sldId="259"/>
            <ac:spMk id="42" creationId="{2B982904-A46E-41DF-BA98-61E2300C7DCB}"/>
          </ac:spMkLst>
        </pc:spChg>
        <pc:spChg chg="add del">
          <ac:chgData name="behice temel" userId="558f097715f6527d" providerId="LiveId" clId="{6F580FA6-BC90-4B9A-A0D0-0087577FE0B7}" dt="2022-10-02T10:37:06.415" v="711" actId="26606"/>
          <ac:spMkLst>
            <pc:docMk/>
            <pc:sldMk cId="2679696455" sldId="259"/>
            <ac:spMk id="44" creationId="{27018161-547E-48F7-A0D9-272C9EA5B379}"/>
          </ac:spMkLst>
        </pc:spChg>
        <pc:spChg chg="add del">
          <ac:chgData name="behice temel" userId="558f097715f6527d" providerId="LiveId" clId="{6F580FA6-BC90-4B9A-A0D0-0087577FE0B7}" dt="2022-10-02T10:36:58.475" v="708" actId="26606"/>
          <ac:spMkLst>
            <pc:docMk/>
            <pc:sldMk cId="2679696455" sldId="259"/>
            <ac:spMk id="77" creationId="{CE6C63DC-BAE4-42B6-8FDF-F6467C2D23AC}"/>
          </ac:spMkLst>
        </pc:spChg>
        <pc:spChg chg="add del">
          <ac:chgData name="behice temel" userId="558f097715f6527d" providerId="LiveId" clId="{6F580FA6-BC90-4B9A-A0D0-0087577FE0B7}" dt="2022-10-02T10:36:58.475" v="708" actId="26606"/>
          <ac:spMkLst>
            <pc:docMk/>
            <pc:sldMk cId="2679696455" sldId="259"/>
            <ac:spMk id="79" creationId="{BFE4781A-41C7-4F27-8792-A74EFB8E5CF1}"/>
          </ac:spMkLst>
        </pc:spChg>
        <pc:spChg chg="add del">
          <ac:chgData name="behice temel" userId="558f097715f6527d" providerId="LiveId" clId="{6F580FA6-BC90-4B9A-A0D0-0087577FE0B7}" dt="2022-10-02T10:36:58.475" v="708" actId="26606"/>
          <ac:spMkLst>
            <pc:docMk/>
            <pc:sldMk cId="2679696455" sldId="259"/>
            <ac:spMk id="81" creationId="{CD306B45-25EE-434D-ABA9-A27B79320CFF}"/>
          </ac:spMkLst>
        </pc:spChg>
        <pc:spChg chg="add del">
          <ac:chgData name="behice temel" userId="558f097715f6527d" providerId="LiveId" clId="{6F580FA6-BC90-4B9A-A0D0-0087577FE0B7}" dt="2022-10-02T10:36:58.475" v="708" actId="26606"/>
          <ac:spMkLst>
            <pc:docMk/>
            <pc:sldMk cId="2679696455" sldId="259"/>
            <ac:spMk id="83" creationId="{0A42F85E-4939-431E-8B4A-EC07C8E0AB65}"/>
          </ac:spMkLst>
        </pc:spChg>
        <pc:spChg chg="add del">
          <ac:chgData name="behice temel" userId="558f097715f6527d" providerId="LiveId" clId="{6F580FA6-BC90-4B9A-A0D0-0087577FE0B7}" dt="2022-10-02T10:37:45.435" v="716" actId="26606"/>
          <ac:spMkLst>
            <pc:docMk/>
            <pc:sldMk cId="2679696455" sldId="259"/>
            <ac:spMk id="97" creationId="{E7D63BAB-D0DB-4F66-92F9-4D2E0A2E5A47}"/>
          </ac:spMkLst>
        </pc:spChg>
        <pc:spChg chg="add del">
          <ac:chgData name="behice temel" userId="558f097715f6527d" providerId="LiveId" clId="{6F580FA6-BC90-4B9A-A0D0-0087577FE0B7}" dt="2022-10-02T10:37:06.399" v="710" actId="26606"/>
          <ac:spMkLst>
            <pc:docMk/>
            <pc:sldMk cId="2679696455" sldId="259"/>
            <ac:spMk id="103" creationId="{CE6C63DC-BAE4-42B6-8FDF-F6467C2D23AC}"/>
          </ac:spMkLst>
        </pc:spChg>
        <pc:spChg chg="add del">
          <ac:chgData name="behice temel" userId="558f097715f6527d" providerId="LiveId" clId="{6F580FA6-BC90-4B9A-A0D0-0087577FE0B7}" dt="2022-10-02T10:37:06.399" v="710" actId="26606"/>
          <ac:spMkLst>
            <pc:docMk/>
            <pc:sldMk cId="2679696455" sldId="259"/>
            <ac:spMk id="104" creationId="{BFE4781A-41C7-4F27-8792-A74EFB8E5CF1}"/>
          </ac:spMkLst>
        </pc:spChg>
        <pc:spChg chg="add del">
          <ac:chgData name="behice temel" userId="558f097715f6527d" providerId="LiveId" clId="{6F580FA6-BC90-4B9A-A0D0-0087577FE0B7}" dt="2022-10-02T10:37:06.399" v="710" actId="26606"/>
          <ac:spMkLst>
            <pc:docMk/>
            <pc:sldMk cId="2679696455" sldId="259"/>
            <ac:spMk id="105" creationId="{3A3C2D7E-3F2E-404E-9B30-CB12DC972D50}"/>
          </ac:spMkLst>
        </pc:spChg>
        <pc:spChg chg="add del">
          <ac:chgData name="behice temel" userId="558f097715f6527d" providerId="LiveId" clId="{6F580FA6-BC90-4B9A-A0D0-0087577FE0B7}" dt="2022-10-02T10:37:06.399" v="710" actId="26606"/>
          <ac:spMkLst>
            <pc:docMk/>
            <pc:sldMk cId="2679696455" sldId="259"/>
            <ac:spMk id="106" creationId="{F1F7FD00-BF97-4325-B7C2-E451F20840A7}"/>
          </ac:spMkLst>
        </pc:spChg>
        <pc:spChg chg="add del">
          <ac:chgData name="behice temel" userId="558f097715f6527d" providerId="LiveId" clId="{6F580FA6-BC90-4B9A-A0D0-0087577FE0B7}" dt="2022-10-02T10:37:06.399" v="710" actId="26606"/>
          <ac:spMkLst>
            <pc:docMk/>
            <pc:sldMk cId="2679696455" sldId="259"/>
            <ac:spMk id="107" creationId="{179B5294-DA4E-4926-B14A-DD6E07A12F67}"/>
          </ac:spMkLst>
        </pc:spChg>
        <pc:spChg chg="add del">
          <ac:chgData name="behice temel" userId="558f097715f6527d" providerId="LiveId" clId="{6F580FA6-BC90-4B9A-A0D0-0087577FE0B7}" dt="2022-10-02T10:37:45.435" v="716" actId="26606"/>
          <ac:spMkLst>
            <pc:docMk/>
            <pc:sldMk cId="2679696455" sldId="259"/>
            <ac:spMk id="111" creationId="{CE6C63DC-BAE4-42B6-8FDF-F6467C2D23AC}"/>
          </ac:spMkLst>
        </pc:spChg>
        <pc:spChg chg="add del">
          <ac:chgData name="behice temel" userId="558f097715f6527d" providerId="LiveId" clId="{6F580FA6-BC90-4B9A-A0D0-0087577FE0B7}" dt="2022-10-02T10:37:45.435" v="716" actId="26606"/>
          <ac:spMkLst>
            <pc:docMk/>
            <pc:sldMk cId="2679696455" sldId="259"/>
            <ac:spMk id="112" creationId="{BFE4781A-41C7-4F27-8792-A74EFB8E5CF1}"/>
          </ac:spMkLst>
        </pc:spChg>
        <pc:spChg chg="add del">
          <ac:chgData name="behice temel" userId="558f097715f6527d" providerId="LiveId" clId="{6F580FA6-BC90-4B9A-A0D0-0087577FE0B7}" dt="2022-10-02T10:37:45.435" v="716" actId="26606"/>
          <ac:spMkLst>
            <pc:docMk/>
            <pc:sldMk cId="2679696455" sldId="259"/>
            <ac:spMk id="113" creationId="{66AFD431-09B7-42CA-BF39-9FE5DBE53797}"/>
          </ac:spMkLst>
        </pc:spChg>
        <pc:spChg chg="add del">
          <ac:chgData name="behice temel" userId="558f097715f6527d" providerId="LiveId" clId="{6F580FA6-BC90-4B9A-A0D0-0087577FE0B7}" dt="2022-10-02T10:37:45.373" v="715" actId="26606"/>
          <ac:spMkLst>
            <pc:docMk/>
            <pc:sldMk cId="2679696455" sldId="259"/>
            <ac:spMk id="149" creationId="{CE6C63DC-BAE4-42B6-8FDF-F6467C2D23AC}"/>
          </ac:spMkLst>
        </pc:spChg>
        <pc:spChg chg="add del">
          <ac:chgData name="behice temel" userId="558f097715f6527d" providerId="LiveId" clId="{6F580FA6-BC90-4B9A-A0D0-0087577FE0B7}" dt="2022-10-02T10:37:45.373" v="715" actId="26606"/>
          <ac:spMkLst>
            <pc:docMk/>
            <pc:sldMk cId="2679696455" sldId="259"/>
            <ac:spMk id="151" creationId="{BFE4781A-41C7-4F27-8792-A74EFB8E5CF1}"/>
          </ac:spMkLst>
        </pc:spChg>
        <pc:spChg chg="add del">
          <ac:chgData name="behice temel" userId="558f097715f6527d" providerId="LiveId" clId="{6F580FA6-BC90-4B9A-A0D0-0087577FE0B7}" dt="2022-10-02T10:37:45.373" v="715" actId="26606"/>
          <ac:spMkLst>
            <pc:docMk/>
            <pc:sldMk cId="2679696455" sldId="259"/>
            <ac:spMk id="153" creationId="{0B0685DC-0CEE-482C-8A89-7A85EECA3D93}"/>
          </ac:spMkLst>
        </pc:spChg>
        <pc:spChg chg="add del">
          <ac:chgData name="behice temel" userId="558f097715f6527d" providerId="LiveId" clId="{6F580FA6-BC90-4B9A-A0D0-0087577FE0B7}" dt="2022-10-02T10:37:45.373" v="715" actId="26606"/>
          <ac:spMkLst>
            <pc:docMk/>
            <pc:sldMk cId="2679696455" sldId="259"/>
            <ac:spMk id="155" creationId="{A31628A5-06CF-426B-948A-59ED234C9D1A}"/>
          </ac:spMkLst>
        </pc:spChg>
        <pc:spChg chg="add">
          <ac:chgData name="behice temel" userId="558f097715f6527d" providerId="LiveId" clId="{6F580FA6-BC90-4B9A-A0D0-0087577FE0B7}" dt="2022-10-02T10:37:45.435" v="716" actId="26606"/>
          <ac:spMkLst>
            <pc:docMk/>
            <pc:sldMk cId="2679696455" sldId="259"/>
            <ac:spMk id="169" creationId="{E7D63BAB-D0DB-4F66-92F9-4D2E0A2E5A47}"/>
          </ac:spMkLst>
        </pc:spChg>
        <pc:spChg chg="add">
          <ac:chgData name="behice temel" userId="558f097715f6527d" providerId="LiveId" clId="{6F580FA6-BC90-4B9A-A0D0-0087577FE0B7}" dt="2022-10-02T10:37:45.435" v="716" actId="26606"/>
          <ac:spMkLst>
            <pc:docMk/>
            <pc:sldMk cId="2679696455" sldId="259"/>
            <ac:spMk id="171" creationId="{CE6C63DC-BAE4-42B6-8FDF-F6467C2D23AC}"/>
          </ac:spMkLst>
        </pc:spChg>
        <pc:spChg chg="add">
          <ac:chgData name="behice temel" userId="558f097715f6527d" providerId="LiveId" clId="{6F580FA6-BC90-4B9A-A0D0-0087577FE0B7}" dt="2022-10-02T10:37:45.435" v="716" actId="26606"/>
          <ac:spMkLst>
            <pc:docMk/>
            <pc:sldMk cId="2679696455" sldId="259"/>
            <ac:spMk id="172" creationId="{BFE4781A-41C7-4F27-8792-A74EFB8E5CF1}"/>
          </ac:spMkLst>
        </pc:spChg>
        <pc:spChg chg="add">
          <ac:chgData name="behice temel" userId="558f097715f6527d" providerId="LiveId" clId="{6F580FA6-BC90-4B9A-A0D0-0087577FE0B7}" dt="2022-10-02T10:37:45.435" v="716" actId="26606"/>
          <ac:spMkLst>
            <pc:docMk/>
            <pc:sldMk cId="2679696455" sldId="259"/>
            <ac:spMk id="173" creationId="{66AFD431-09B7-42CA-BF39-9FE5DBE53797}"/>
          </ac:spMkLst>
        </pc:spChg>
        <pc:grpChg chg="add del">
          <ac:chgData name="behice temel" userId="558f097715f6527d" providerId="LiveId" clId="{6F580FA6-BC90-4B9A-A0D0-0087577FE0B7}" dt="2022-10-02T10:37:06.415" v="711" actId="26606"/>
          <ac:grpSpMkLst>
            <pc:docMk/>
            <pc:sldMk cId="2679696455" sldId="259"/>
            <ac:grpSpMk id="8" creationId="{8CD25866-F15D-40A4-AEC5-47C044637AB7}"/>
          </ac:grpSpMkLst>
        </pc:grpChg>
        <pc:grpChg chg="add del">
          <ac:chgData name="behice temel" userId="558f097715f6527d" providerId="LiveId" clId="{6F580FA6-BC90-4B9A-A0D0-0087577FE0B7}" dt="2022-10-02T10:37:06.415" v="711" actId="26606"/>
          <ac:grpSpMkLst>
            <pc:docMk/>
            <pc:sldMk cId="2679696455" sldId="259"/>
            <ac:grpSpMk id="22" creationId="{0C4A17ED-96AA-44A6-A050-E1A7A1CDD9E7}"/>
          </ac:grpSpMkLst>
        </pc:grpChg>
        <pc:grpChg chg="add del">
          <ac:chgData name="behice temel" userId="558f097715f6527d" providerId="LiveId" clId="{6F580FA6-BC90-4B9A-A0D0-0087577FE0B7}" dt="2022-10-02T10:36:58.475" v="708" actId="26606"/>
          <ac:grpSpMkLst>
            <pc:docMk/>
            <pc:sldMk cId="2679696455" sldId="259"/>
            <ac:grpSpMk id="49" creationId="{8CD25866-F15D-40A4-AEC5-47C044637AB7}"/>
          </ac:grpSpMkLst>
        </pc:grpChg>
        <pc:grpChg chg="add del">
          <ac:chgData name="behice temel" userId="558f097715f6527d" providerId="LiveId" clId="{6F580FA6-BC90-4B9A-A0D0-0087577FE0B7}" dt="2022-10-02T10:36:58.475" v="708" actId="26606"/>
          <ac:grpSpMkLst>
            <pc:docMk/>
            <pc:sldMk cId="2679696455" sldId="259"/>
            <ac:grpSpMk id="63" creationId="{0C4A17ED-96AA-44A6-A050-E1A7A1CDD9E7}"/>
          </ac:grpSpMkLst>
        </pc:grpChg>
        <pc:grpChg chg="add del">
          <ac:chgData name="behice temel" userId="558f097715f6527d" providerId="LiveId" clId="{6F580FA6-BC90-4B9A-A0D0-0087577FE0B7}" dt="2022-10-02T10:36:58.475" v="708" actId="26606"/>
          <ac:grpSpMkLst>
            <pc:docMk/>
            <pc:sldMk cId="2679696455" sldId="259"/>
            <ac:grpSpMk id="87" creationId="{5D2B17EF-74EB-4C33-B2E2-8E727B2E7D68}"/>
          </ac:grpSpMkLst>
        </pc:grpChg>
        <pc:grpChg chg="add del">
          <ac:chgData name="behice temel" userId="558f097715f6527d" providerId="LiveId" clId="{6F580FA6-BC90-4B9A-A0D0-0087577FE0B7}" dt="2022-10-02T10:37:06.399" v="710" actId="26606"/>
          <ac:grpSpMkLst>
            <pc:docMk/>
            <pc:sldMk cId="2679696455" sldId="259"/>
            <ac:grpSpMk id="101" creationId="{8CD25866-F15D-40A4-AEC5-47C044637AB7}"/>
          </ac:grpSpMkLst>
        </pc:grpChg>
        <pc:grpChg chg="add del">
          <ac:chgData name="behice temel" userId="558f097715f6527d" providerId="LiveId" clId="{6F580FA6-BC90-4B9A-A0D0-0087577FE0B7}" dt="2022-10-02T10:37:06.399" v="710" actId="26606"/>
          <ac:grpSpMkLst>
            <pc:docMk/>
            <pc:sldMk cId="2679696455" sldId="259"/>
            <ac:grpSpMk id="102" creationId="{0C4A17ED-96AA-44A6-A050-E1A7A1CDD9E7}"/>
          </ac:grpSpMkLst>
        </pc:grpChg>
        <pc:grpChg chg="add del">
          <ac:chgData name="behice temel" userId="558f097715f6527d" providerId="LiveId" clId="{6F580FA6-BC90-4B9A-A0D0-0087577FE0B7}" dt="2022-10-02T10:37:45.435" v="716" actId="26606"/>
          <ac:grpSpMkLst>
            <pc:docMk/>
            <pc:sldMk cId="2679696455" sldId="259"/>
            <ac:grpSpMk id="109" creationId="{8CD25866-F15D-40A4-AEC5-47C044637AB7}"/>
          </ac:grpSpMkLst>
        </pc:grpChg>
        <pc:grpChg chg="add del">
          <ac:chgData name="behice temel" userId="558f097715f6527d" providerId="LiveId" clId="{6F580FA6-BC90-4B9A-A0D0-0087577FE0B7}" dt="2022-10-02T10:37:45.435" v="716" actId="26606"/>
          <ac:grpSpMkLst>
            <pc:docMk/>
            <pc:sldMk cId="2679696455" sldId="259"/>
            <ac:grpSpMk id="110" creationId="{0C4A17ED-96AA-44A6-A050-E1A7A1CDD9E7}"/>
          </ac:grpSpMkLst>
        </pc:grpChg>
        <pc:grpChg chg="add del">
          <ac:chgData name="behice temel" userId="558f097715f6527d" providerId="LiveId" clId="{6F580FA6-BC90-4B9A-A0D0-0087577FE0B7}" dt="2022-10-02T10:37:45.435" v="716" actId="26606"/>
          <ac:grpSpMkLst>
            <pc:docMk/>
            <pc:sldMk cId="2679696455" sldId="259"/>
            <ac:grpSpMk id="114" creationId="{9711C96E-3D2D-48C8-AAB9-C1CB02D1D51C}"/>
          </ac:grpSpMkLst>
        </pc:grpChg>
        <pc:grpChg chg="add del">
          <ac:chgData name="behice temel" userId="558f097715f6527d" providerId="LiveId" clId="{6F580FA6-BC90-4B9A-A0D0-0087577FE0B7}" dt="2022-10-02T10:37:45.373" v="715" actId="26606"/>
          <ac:grpSpMkLst>
            <pc:docMk/>
            <pc:sldMk cId="2679696455" sldId="259"/>
            <ac:grpSpMk id="121" creationId="{8CD25866-F15D-40A4-AEC5-47C044637AB7}"/>
          </ac:grpSpMkLst>
        </pc:grpChg>
        <pc:grpChg chg="add del">
          <ac:chgData name="behice temel" userId="558f097715f6527d" providerId="LiveId" clId="{6F580FA6-BC90-4B9A-A0D0-0087577FE0B7}" dt="2022-10-02T10:37:45.373" v="715" actId="26606"/>
          <ac:grpSpMkLst>
            <pc:docMk/>
            <pc:sldMk cId="2679696455" sldId="259"/>
            <ac:grpSpMk id="135" creationId="{0C4A17ED-96AA-44A6-A050-E1A7A1CDD9E7}"/>
          </ac:grpSpMkLst>
        </pc:grpChg>
        <pc:grpChg chg="add">
          <ac:chgData name="behice temel" userId="558f097715f6527d" providerId="LiveId" clId="{6F580FA6-BC90-4B9A-A0D0-0087577FE0B7}" dt="2022-10-02T10:37:45.435" v="716" actId="26606"/>
          <ac:grpSpMkLst>
            <pc:docMk/>
            <pc:sldMk cId="2679696455" sldId="259"/>
            <ac:grpSpMk id="168" creationId="{8CD25866-F15D-40A4-AEC5-47C044637AB7}"/>
          </ac:grpSpMkLst>
        </pc:grpChg>
        <pc:grpChg chg="add">
          <ac:chgData name="behice temel" userId="558f097715f6527d" providerId="LiveId" clId="{6F580FA6-BC90-4B9A-A0D0-0087577FE0B7}" dt="2022-10-02T10:37:45.435" v="716" actId="26606"/>
          <ac:grpSpMkLst>
            <pc:docMk/>
            <pc:sldMk cId="2679696455" sldId="259"/>
            <ac:grpSpMk id="170" creationId="{0C4A17ED-96AA-44A6-A050-E1A7A1CDD9E7}"/>
          </ac:grpSpMkLst>
        </pc:grpChg>
        <pc:grpChg chg="add">
          <ac:chgData name="behice temel" userId="558f097715f6527d" providerId="LiveId" clId="{6F580FA6-BC90-4B9A-A0D0-0087577FE0B7}" dt="2022-10-02T10:37:45.435" v="716" actId="26606"/>
          <ac:grpSpMkLst>
            <pc:docMk/>
            <pc:sldMk cId="2679696455" sldId="259"/>
            <ac:grpSpMk id="174" creationId="{9711C96E-3D2D-48C8-AAB9-C1CB02D1D51C}"/>
          </ac:grpSpMkLst>
        </pc:grpChg>
        <pc:cxnChg chg="add del">
          <ac:chgData name="behice temel" userId="558f097715f6527d" providerId="LiveId" clId="{6F580FA6-BC90-4B9A-A0D0-0087577FE0B7}" dt="2022-10-02T10:36:58.475" v="708" actId="26606"/>
          <ac:cxnSpMkLst>
            <pc:docMk/>
            <pc:sldMk cId="2679696455" sldId="259"/>
            <ac:cxnSpMk id="85" creationId="{27EBB3F9-D6F7-4F6A-8843-9FEBA15E4969}"/>
          </ac:cxnSpMkLst>
        </pc:cxnChg>
        <pc:cxnChg chg="add del">
          <ac:chgData name="behice temel" userId="558f097715f6527d" providerId="LiveId" clId="{6F580FA6-BC90-4B9A-A0D0-0087577FE0B7}" dt="2022-10-02T10:37:45.373" v="715" actId="26606"/>
          <ac:cxnSpMkLst>
            <pc:docMk/>
            <pc:sldMk cId="2679696455" sldId="259"/>
            <ac:cxnSpMk id="157" creationId="{2D902729-F83B-46AA-B572-057BD32A6991}"/>
          </ac:cxnSpMkLst>
        </pc:cxnChg>
      </pc:sldChg>
      <pc:sldChg chg="addSp modSp new mod">
        <pc:chgData name="behice temel" userId="558f097715f6527d" providerId="LiveId" clId="{6F580FA6-BC90-4B9A-A0D0-0087577FE0B7}" dt="2022-10-02T10:42:10.990" v="730" actId="1076"/>
        <pc:sldMkLst>
          <pc:docMk/>
          <pc:sldMk cId="4220050129" sldId="260"/>
        </pc:sldMkLst>
        <pc:spChg chg="add mod">
          <ac:chgData name="behice temel" userId="558f097715f6527d" providerId="LiveId" clId="{6F580FA6-BC90-4B9A-A0D0-0087577FE0B7}" dt="2022-10-02T10:42:10.990" v="730" actId="1076"/>
          <ac:spMkLst>
            <pc:docMk/>
            <pc:sldMk cId="4220050129" sldId="260"/>
            <ac:spMk id="4" creationId="{CB2F236A-4B71-9F7C-636D-C42860A486B2}"/>
          </ac:spMkLst>
        </pc:spChg>
        <pc:picChg chg="add mod">
          <ac:chgData name="behice temel" userId="558f097715f6527d" providerId="LiveId" clId="{6F580FA6-BC90-4B9A-A0D0-0087577FE0B7}" dt="2022-10-02T10:41:16.882" v="726" actId="1076"/>
          <ac:picMkLst>
            <pc:docMk/>
            <pc:sldMk cId="4220050129" sldId="260"/>
            <ac:picMk id="2" creationId="{2F5CC109-4C91-8961-BB99-E2919456BD6A}"/>
          </ac:picMkLst>
        </pc:picChg>
      </pc:sldChg>
      <pc:sldChg chg="addSp delSp modSp new mod setBg setClrOvrMap">
        <pc:chgData name="behice temel" userId="558f097715f6527d" providerId="LiveId" clId="{6F580FA6-BC90-4B9A-A0D0-0087577FE0B7}" dt="2022-10-02T10:50:10.145" v="779" actId="27636"/>
        <pc:sldMkLst>
          <pc:docMk/>
          <pc:sldMk cId="2023575189" sldId="261"/>
        </pc:sldMkLst>
        <pc:spChg chg="mod">
          <ac:chgData name="behice temel" userId="558f097715f6527d" providerId="LiveId" clId="{6F580FA6-BC90-4B9A-A0D0-0087577FE0B7}" dt="2022-10-02T10:45:14.664" v="757" actId="26606"/>
          <ac:spMkLst>
            <pc:docMk/>
            <pc:sldMk cId="2023575189" sldId="261"/>
            <ac:spMk id="2" creationId="{22BEC4C0-AF44-3835-4C4B-E37D21955D1D}"/>
          </ac:spMkLst>
        </pc:spChg>
        <pc:spChg chg="mod">
          <ac:chgData name="behice temel" userId="558f097715f6527d" providerId="LiveId" clId="{6F580FA6-BC90-4B9A-A0D0-0087577FE0B7}" dt="2022-10-02T10:50:10.145" v="779" actId="27636"/>
          <ac:spMkLst>
            <pc:docMk/>
            <pc:sldMk cId="2023575189" sldId="261"/>
            <ac:spMk id="3" creationId="{D3C70A75-0B8A-2903-B421-5888D13A3820}"/>
          </ac:spMkLst>
        </pc:spChg>
        <pc:spChg chg="del">
          <ac:chgData name="behice temel" userId="558f097715f6527d" providerId="LiveId" clId="{6F580FA6-BC90-4B9A-A0D0-0087577FE0B7}" dt="2022-10-02T10:43:50.477" v="751"/>
          <ac:spMkLst>
            <pc:docMk/>
            <pc:sldMk cId="2023575189" sldId="261"/>
            <ac:spMk id="4" creationId="{5F75F77D-909F-AB08-1C04-03BD284FDDC7}"/>
          </ac:spMkLst>
        </pc:spChg>
        <pc:spChg chg="add del">
          <ac:chgData name="behice temel" userId="558f097715f6527d" providerId="LiveId" clId="{6F580FA6-BC90-4B9A-A0D0-0087577FE0B7}" dt="2022-10-02T10:44:56.794" v="754" actId="26606"/>
          <ac:spMkLst>
            <pc:docMk/>
            <pc:sldMk cId="2023575189" sldId="261"/>
            <ac:spMk id="38" creationId="{DE91395A-2D18-4AF6-A0AC-AAA7189FED11}"/>
          </ac:spMkLst>
        </pc:spChg>
        <pc:spChg chg="add del">
          <ac:chgData name="behice temel" userId="558f097715f6527d" providerId="LiveId" clId="{6F580FA6-BC90-4B9A-A0D0-0087577FE0B7}" dt="2022-10-02T10:44:56.794" v="754" actId="26606"/>
          <ac:spMkLst>
            <pc:docMk/>
            <pc:sldMk cId="2023575189" sldId="261"/>
            <ac:spMk id="40" creationId="{A57352BE-A213-4040-BE8E-D4A925AD9DF8}"/>
          </ac:spMkLst>
        </pc:spChg>
        <pc:spChg chg="add del">
          <ac:chgData name="behice temel" userId="558f097715f6527d" providerId="LiveId" clId="{6F580FA6-BC90-4B9A-A0D0-0087577FE0B7}" dt="2022-10-02T10:44:56.794" v="754" actId="26606"/>
          <ac:spMkLst>
            <pc:docMk/>
            <pc:sldMk cId="2023575189" sldId="261"/>
            <ac:spMk id="42" creationId="{23C7736A-5A08-4021-9AB6-390DFF506AA8}"/>
          </ac:spMkLst>
        </pc:spChg>
        <pc:spChg chg="add del">
          <ac:chgData name="behice temel" userId="558f097715f6527d" providerId="LiveId" clId="{6F580FA6-BC90-4B9A-A0D0-0087577FE0B7}" dt="2022-10-02T10:44:56.794" v="754" actId="26606"/>
          <ac:spMkLst>
            <pc:docMk/>
            <pc:sldMk cId="2023575189" sldId="261"/>
            <ac:spMk id="44" creationId="{433DF4D3-8A35-461A-ABE0-F56B78A1371F}"/>
          </ac:spMkLst>
        </pc:spChg>
        <pc:spChg chg="add del">
          <ac:chgData name="behice temel" userId="558f097715f6527d" providerId="LiveId" clId="{6F580FA6-BC90-4B9A-A0D0-0087577FE0B7}" dt="2022-10-02T10:45:14.649" v="756" actId="26606"/>
          <ac:spMkLst>
            <pc:docMk/>
            <pc:sldMk cId="2023575189" sldId="261"/>
            <ac:spMk id="48" creationId="{DE91395A-2D18-4AF6-A0AC-AAA7189FED11}"/>
          </ac:spMkLst>
        </pc:spChg>
        <pc:spChg chg="add del">
          <ac:chgData name="behice temel" userId="558f097715f6527d" providerId="LiveId" clId="{6F580FA6-BC90-4B9A-A0D0-0087577FE0B7}" dt="2022-10-02T10:45:14.649" v="756" actId="26606"/>
          <ac:spMkLst>
            <pc:docMk/>
            <pc:sldMk cId="2023575189" sldId="261"/>
            <ac:spMk id="49" creationId="{A57352BE-A213-4040-BE8E-D4A925AD9DF8}"/>
          </ac:spMkLst>
        </pc:spChg>
        <pc:spChg chg="add del">
          <ac:chgData name="behice temel" userId="558f097715f6527d" providerId="LiveId" clId="{6F580FA6-BC90-4B9A-A0D0-0087577FE0B7}" dt="2022-10-02T10:45:14.649" v="756" actId="26606"/>
          <ac:spMkLst>
            <pc:docMk/>
            <pc:sldMk cId="2023575189" sldId="261"/>
            <ac:spMk id="50" creationId="{B2EC7880-C5D9-40A8-A6B0-3198AD07AD1B}"/>
          </ac:spMkLst>
        </pc:spChg>
        <pc:spChg chg="add">
          <ac:chgData name="behice temel" userId="558f097715f6527d" providerId="LiveId" clId="{6F580FA6-BC90-4B9A-A0D0-0087577FE0B7}" dt="2022-10-02T10:45:14.664" v="757" actId="26606"/>
          <ac:spMkLst>
            <pc:docMk/>
            <pc:sldMk cId="2023575189" sldId="261"/>
            <ac:spMk id="54" creationId="{1996130F-9AB5-4DE9-8574-3AF891C5C172}"/>
          </ac:spMkLst>
        </pc:spChg>
        <pc:spChg chg="add">
          <ac:chgData name="behice temel" userId="558f097715f6527d" providerId="LiveId" clId="{6F580FA6-BC90-4B9A-A0D0-0087577FE0B7}" dt="2022-10-02T10:45:14.664" v="757" actId="26606"/>
          <ac:spMkLst>
            <pc:docMk/>
            <pc:sldMk cId="2023575189" sldId="261"/>
            <ac:spMk id="55" creationId="{7326F4E6-9131-42DA-97B2-0BA8D1E258AD}"/>
          </ac:spMkLst>
        </pc:spChg>
        <pc:grpChg chg="add del">
          <ac:chgData name="behice temel" userId="558f097715f6527d" providerId="LiveId" clId="{6F580FA6-BC90-4B9A-A0D0-0087577FE0B7}" dt="2022-10-02T10:44:56.794" v="754" actId="26606"/>
          <ac:grpSpMkLst>
            <pc:docMk/>
            <pc:sldMk cId="2023575189" sldId="261"/>
            <ac:grpSpMk id="10" creationId="{7398C59F-5A18-487B-91D6-B955AACF2E50}"/>
          </ac:grpSpMkLst>
        </pc:grpChg>
        <pc:grpChg chg="add del">
          <ac:chgData name="behice temel" userId="558f097715f6527d" providerId="LiveId" clId="{6F580FA6-BC90-4B9A-A0D0-0087577FE0B7}" dt="2022-10-02T10:44:56.794" v="754" actId="26606"/>
          <ac:grpSpMkLst>
            <pc:docMk/>
            <pc:sldMk cId="2023575189" sldId="261"/>
            <ac:grpSpMk id="24" creationId="{520234FB-542E-4550-9C2F-1B56FD41A1CA}"/>
          </ac:grpSpMkLst>
        </pc:grpChg>
        <pc:grpChg chg="add del">
          <ac:chgData name="behice temel" userId="558f097715f6527d" providerId="LiveId" clId="{6F580FA6-BC90-4B9A-A0D0-0087577FE0B7}" dt="2022-10-02T10:45:14.649" v="756" actId="26606"/>
          <ac:grpSpMkLst>
            <pc:docMk/>
            <pc:sldMk cId="2023575189" sldId="261"/>
            <ac:grpSpMk id="46" creationId="{7398C59F-5A18-487B-91D6-B955AACF2E50}"/>
          </ac:grpSpMkLst>
        </pc:grpChg>
        <pc:grpChg chg="add del">
          <ac:chgData name="behice temel" userId="558f097715f6527d" providerId="LiveId" clId="{6F580FA6-BC90-4B9A-A0D0-0087577FE0B7}" dt="2022-10-02T10:45:14.649" v="756" actId="26606"/>
          <ac:grpSpMkLst>
            <pc:docMk/>
            <pc:sldMk cId="2023575189" sldId="261"/>
            <ac:grpSpMk id="47" creationId="{520234FB-542E-4550-9C2F-1B56FD41A1CA}"/>
          </ac:grpSpMkLst>
        </pc:grpChg>
        <pc:grpChg chg="add">
          <ac:chgData name="behice temel" userId="558f097715f6527d" providerId="LiveId" clId="{6F580FA6-BC90-4B9A-A0D0-0087577FE0B7}" dt="2022-10-02T10:45:14.664" v="757" actId="26606"/>
          <ac:grpSpMkLst>
            <pc:docMk/>
            <pc:sldMk cId="2023575189" sldId="261"/>
            <ac:grpSpMk id="52" creationId="{166BF9EE-F7AC-4FA5-AC7E-001B3A642F75}"/>
          </ac:grpSpMkLst>
        </pc:grpChg>
        <pc:grpChg chg="add">
          <ac:chgData name="behice temel" userId="558f097715f6527d" providerId="LiveId" clId="{6F580FA6-BC90-4B9A-A0D0-0087577FE0B7}" dt="2022-10-02T10:45:14.664" v="757" actId="26606"/>
          <ac:grpSpMkLst>
            <pc:docMk/>
            <pc:sldMk cId="2023575189" sldId="261"/>
            <ac:grpSpMk id="53" creationId="{E312DBA5-56D8-42B2-BA94-28168C2A6703}"/>
          </ac:grpSpMkLst>
        </pc:grpChg>
        <pc:picChg chg="add mod ord">
          <ac:chgData name="behice temel" userId="558f097715f6527d" providerId="LiveId" clId="{6F580FA6-BC90-4B9A-A0D0-0087577FE0B7}" dt="2022-10-02T10:45:14.664" v="757" actId="26606"/>
          <ac:picMkLst>
            <pc:docMk/>
            <pc:sldMk cId="2023575189" sldId="261"/>
            <ac:picMk id="5" creationId="{8BA3818C-A788-7860-00E8-AFA1762BF942}"/>
          </ac:picMkLst>
        </pc:picChg>
      </pc:sldChg>
      <pc:sldChg chg="new del">
        <pc:chgData name="behice temel" userId="558f097715f6527d" providerId="LiveId" clId="{6F580FA6-BC90-4B9A-A0D0-0087577FE0B7}" dt="2022-10-02T10:43:01.691" v="732" actId="680"/>
        <pc:sldMkLst>
          <pc:docMk/>
          <pc:sldMk cId="3295794102" sldId="261"/>
        </pc:sldMkLst>
      </pc:sldChg>
      <pc:sldChg chg="addSp delSp modSp new mod">
        <pc:chgData name="behice temel" userId="558f097715f6527d" providerId="LiveId" clId="{6F580FA6-BC90-4B9A-A0D0-0087577FE0B7}" dt="2022-10-02T10:48:51.348" v="774" actId="14100"/>
        <pc:sldMkLst>
          <pc:docMk/>
          <pc:sldMk cId="1068999805" sldId="262"/>
        </pc:sldMkLst>
        <pc:spChg chg="del mod">
          <ac:chgData name="behice temel" userId="558f097715f6527d" providerId="LiveId" clId="{6F580FA6-BC90-4B9A-A0D0-0087577FE0B7}" dt="2022-10-02T10:46:39.186" v="765" actId="478"/>
          <ac:spMkLst>
            <pc:docMk/>
            <pc:sldMk cId="1068999805" sldId="262"/>
            <ac:spMk id="2" creationId="{2158F767-F6F6-C081-E149-68B0BBCF0925}"/>
          </ac:spMkLst>
        </pc:spChg>
        <pc:spChg chg="mod">
          <ac:chgData name="behice temel" userId="558f097715f6527d" providerId="LiveId" clId="{6F580FA6-BC90-4B9A-A0D0-0087577FE0B7}" dt="2022-10-02T10:48:51.348" v="774" actId="14100"/>
          <ac:spMkLst>
            <pc:docMk/>
            <pc:sldMk cId="1068999805" sldId="262"/>
            <ac:spMk id="3" creationId="{32E86C50-9B6C-6F0B-C1D4-DBC2B2995CAC}"/>
          </ac:spMkLst>
        </pc:spChg>
        <pc:spChg chg="del">
          <ac:chgData name="behice temel" userId="558f097715f6527d" providerId="LiveId" clId="{6F580FA6-BC90-4B9A-A0D0-0087577FE0B7}" dt="2022-10-02T10:47:36.098" v="768"/>
          <ac:spMkLst>
            <pc:docMk/>
            <pc:sldMk cId="1068999805" sldId="262"/>
            <ac:spMk id="4" creationId="{FFAB9214-9FDC-78E6-C4A3-60C288A55663}"/>
          </ac:spMkLst>
        </pc:spChg>
        <pc:picChg chg="add mod">
          <ac:chgData name="behice temel" userId="558f097715f6527d" providerId="LiveId" clId="{6F580FA6-BC90-4B9A-A0D0-0087577FE0B7}" dt="2022-10-02T10:47:43.078" v="771" actId="14100"/>
          <ac:picMkLst>
            <pc:docMk/>
            <pc:sldMk cId="1068999805" sldId="262"/>
            <ac:picMk id="5" creationId="{CE35646B-93DA-9F26-8EDD-7711E30DA78A}"/>
          </ac:picMkLst>
        </pc:picChg>
      </pc:sldChg>
      <pc:sldChg chg="addSp delSp modSp new mod setBg">
        <pc:chgData name="behice temel" userId="558f097715f6527d" providerId="LiveId" clId="{6F580FA6-BC90-4B9A-A0D0-0087577FE0B7}" dt="2022-10-02T11:11:46.087" v="1423" actId="2711"/>
        <pc:sldMkLst>
          <pc:docMk/>
          <pc:sldMk cId="2127146341" sldId="263"/>
        </pc:sldMkLst>
        <pc:spChg chg="mod ord">
          <ac:chgData name="behice temel" userId="558f097715f6527d" providerId="LiveId" clId="{6F580FA6-BC90-4B9A-A0D0-0087577FE0B7}" dt="2022-10-02T11:10:59.169" v="1416" actId="26606"/>
          <ac:spMkLst>
            <pc:docMk/>
            <pc:sldMk cId="2127146341" sldId="263"/>
            <ac:spMk id="2" creationId="{26B1A28A-CB72-C878-1854-49CF473003C9}"/>
          </ac:spMkLst>
        </pc:spChg>
        <pc:spChg chg="add del">
          <ac:chgData name="behice temel" userId="558f097715f6527d" providerId="LiveId" clId="{6F580FA6-BC90-4B9A-A0D0-0087577FE0B7}" dt="2022-10-02T11:05:25.951" v="788"/>
          <ac:spMkLst>
            <pc:docMk/>
            <pc:sldMk cId="2127146341" sldId="263"/>
            <ac:spMk id="3" creationId="{37A7D1FB-A538-9944-7804-A0ADA3F3DC58}"/>
          </ac:spMkLst>
        </pc:spChg>
        <pc:spChg chg="add del mod">
          <ac:chgData name="behice temel" userId="558f097715f6527d" providerId="LiveId" clId="{6F580FA6-BC90-4B9A-A0D0-0087577FE0B7}" dt="2022-10-02T11:11:11.619" v="1421" actId="26606"/>
          <ac:spMkLst>
            <pc:docMk/>
            <pc:sldMk cId="2127146341" sldId="263"/>
            <ac:spMk id="4" creationId="{38B40EAE-1E8C-A3D8-F51E-2F0FE6E201CF}"/>
          </ac:spMkLst>
        </pc:spChg>
        <pc:spChg chg="add del">
          <ac:chgData name="behice temel" userId="558f097715f6527d" providerId="LiveId" clId="{6F580FA6-BC90-4B9A-A0D0-0087577FE0B7}" dt="2022-10-02T11:10:46.998" v="1412" actId="26606"/>
          <ac:spMkLst>
            <pc:docMk/>
            <pc:sldMk cId="2127146341" sldId="263"/>
            <ac:spMk id="41" creationId="{1996130F-9AB5-4DE9-8574-3AF891C5C172}"/>
          </ac:spMkLst>
        </pc:spChg>
        <pc:spChg chg="add del">
          <ac:chgData name="behice temel" userId="558f097715f6527d" providerId="LiveId" clId="{6F580FA6-BC90-4B9A-A0D0-0087577FE0B7}" dt="2022-10-02T11:10:46.998" v="1412" actId="26606"/>
          <ac:spMkLst>
            <pc:docMk/>
            <pc:sldMk cId="2127146341" sldId="263"/>
            <ac:spMk id="43" creationId="{7326F4E6-9131-42DA-97B2-0BA8D1E258AD}"/>
          </ac:spMkLst>
        </pc:spChg>
        <pc:spChg chg="add del">
          <ac:chgData name="behice temel" userId="558f097715f6527d" providerId="LiveId" clId="{6F580FA6-BC90-4B9A-A0D0-0087577FE0B7}" dt="2022-10-02T11:10:50.390" v="1414" actId="26606"/>
          <ac:spMkLst>
            <pc:docMk/>
            <pc:sldMk cId="2127146341" sldId="263"/>
            <ac:spMk id="47" creationId="{DE91395A-2D18-4AF6-A0AC-AAA7189FED11}"/>
          </ac:spMkLst>
        </pc:spChg>
        <pc:spChg chg="add del">
          <ac:chgData name="behice temel" userId="558f097715f6527d" providerId="LiveId" clId="{6F580FA6-BC90-4B9A-A0D0-0087577FE0B7}" dt="2022-10-02T11:10:50.390" v="1414" actId="26606"/>
          <ac:spMkLst>
            <pc:docMk/>
            <pc:sldMk cId="2127146341" sldId="263"/>
            <ac:spMk id="48" creationId="{A57352BE-A213-4040-BE8E-D4A925AD9DF8}"/>
          </ac:spMkLst>
        </pc:spChg>
        <pc:spChg chg="add del">
          <ac:chgData name="behice temel" userId="558f097715f6527d" providerId="LiveId" clId="{6F580FA6-BC90-4B9A-A0D0-0087577FE0B7}" dt="2022-10-02T11:10:59.169" v="1416" actId="26606"/>
          <ac:spMkLst>
            <pc:docMk/>
            <pc:sldMk cId="2127146341" sldId="263"/>
            <ac:spMk id="52" creationId="{DE91395A-2D18-4AF6-A0AC-AAA7189FED11}"/>
          </ac:spMkLst>
        </pc:spChg>
        <pc:spChg chg="add del">
          <ac:chgData name="behice temel" userId="558f097715f6527d" providerId="LiveId" clId="{6F580FA6-BC90-4B9A-A0D0-0087577FE0B7}" dt="2022-10-02T11:10:59.169" v="1416" actId="26606"/>
          <ac:spMkLst>
            <pc:docMk/>
            <pc:sldMk cId="2127146341" sldId="263"/>
            <ac:spMk id="53" creationId="{A57352BE-A213-4040-BE8E-D4A925AD9DF8}"/>
          </ac:spMkLst>
        </pc:spChg>
        <pc:spChg chg="add del">
          <ac:chgData name="behice temel" userId="558f097715f6527d" providerId="LiveId" clId="{6F580FA6-BC90-4B9A-A0D0-0087577FE0B7}" dt="2022-10-02T11:10:59.169" v="1416" actId="26606"/>
          <ac:spMkLst>
            <pc:docMk/>
            <pc:sldMk cId="2127146341" sldId="263"/>
            <ac:spMk id="54" creationId="{23C7736A-5A08-4021-9AB6-390DFF506AA8}"/>
          </ac:spMkLst>
        </pc:spChg>
        <pc:spChg chg="add del">
          <ac:chgData name="behice temel" userId="558f097715f6527d" providerId="LiveId" clId="{6F580FA6-BC90-4B9A-A0D0-0087577FE0B7}" dt="2022-10-02T11:10:59.169" v="1416" actId="26606"/>
          <ac:spMkLst>
            <pc:docMk/>
            <pc:sldMk cId="2127146341" sldId="263"/>
            <ac:spMk id="55" creationId="{433DF4D3-8A35-461A-ABE0-F56B78A1371F}"/>
          </ac:spMkLst>
        </pc:spChg>
        <pc:grpChg chg="add del">
          <ac:chgData name="behice temel" userId="558f097715f6527d" providerId="LiveId" clId="{6F580FA6-BC90-4B9A-A0D0-0087577FE0B7}" dt="2022-10-02T11:10:46.998" v="1412" actId="26606"/>
          <ac:grpSpMkLst>
            <pc:docMk/>
            <pc:sldMk cId="2127146341" sldId="263"/>
            <ac:grpSpMk id="13" creationId="{166BF9EE-F7AC-4FA5-AC7E-001B3A642F75}"/>
          </ac:grpSpMkLst>
        </pc:grpChg>
        <pc:grpChg chg="add del">
          <ac:chgData name="behice temel" userId="558f097715f6527d" providerId="LiveId" clId="{6F580FA6-BC90-4B9A-A0D0-0087577FE0B7}" dt="2022-10-02T11:10:46.998" v="1412" actId="26606"/>
          <ac:grpSpMkLst>
            <pc:docMk/>
            <pc:sldMk cId="2127146341" sldId="263"/>
            <ac:grpSpMk id="27" creationId="{E312DBA5-56D8-42B2-BA94-28168C2A6703}"/>
          </ac:grpSpMkLst>
        </pc:grpChg>
        <pc:grpChg chg="add del">
          <ac:chgData name="behice temel" userId="558f097715f6527d" providerId="LiveId" clId="{6F580FA6-BC90-4B9A-A0D0-0087577FE0B7}" dt="2022-10-02T11:10:50.390" v="1414" actId="26606"/>
          <ac:grpSpMkLst>
            <pc:docMk/>
            <pc:sldMk cId="2127146341" sldId="263"/>
            <ac:grpSpMk id="45" creationId="{7398C59F-5A18-487B-91D6-B955AACF2E50}"/>
          </ac:grpSpMkLst>
        </pc:grpChg>
        <pc:grpChg chg="add del">
          <ac:chgData name="behice temel" userId="558f097715f6527d" providerId="LiveId" clId="{6F580FA6-BC90-4B9A-A0D0-0087577FE0B7}" dt="2022-10-02T11:10:50.390" v="1414" actId="26606"/>
          <ac:grpSpMkLst>
            <pc:docMk/>
            <pc:sldMk cId="2127146341" sldId="263"/>
            <ac:grpSpMk id="46" creationId="{520234FB-542E-4550-9C2F-1B56FD41A1CA}"/>
          </ac:grpSpMkLst>
        </pc:grpChg>
        <pc:grpChg chg="add del">
          <ac:chgData name="behice temel" userId="558f097715f6527d" providerId="LiveId" clId="{6F580FA6-BC90-4B9A-A0D0-0087577FE0B7}" dt="2022-10-02T11:10:59.169" v="1416" actId="26606"/>
          <ac:grpSpMkLst>
            <pc:docMk/>
            <pc:sldMk cId="2127146341" sldId="263"/>
            <ac:grpSpMk id="50" creationId="{7398C59F-5A18-487B-91D6-B955AACF2E50}"/>
          </ac:grpSpMkLst>
        </pc:grpChg>
        <pc:grpChg chg="add del">
          <ac:chgData name="behice temel" userId="558f097715f6527d" providerId="LiveId" clId="{6F580FA6-BC90-4B9A-A0D0-0087577FE0B7}" dt="2022-10-02T11:10:59.169" v="1416" actId="26606"/>
          <ac:grpSpMkLst>
            <pc:docMk/>
            <pc:sldMk cId="2127146341" sldId="263"/>
            <ac:grpSpMk id="51" creationId="{520234FB-542E-4550-9C2F-1B56FD41A1CA}"/>
          </ac:grpSpMkLst>
        </pc:grpChg>
        <pc:graphicFrameChg chg="add del">
          <ac:chgData name="behice temel" userId="558f097715f6527d" providerId="LiveId" clId="{6F580FA6-BC90-4B9A-A0D0-0087577FE0B7}" dt="2022-10-02T11:11:04.621" v="1418" actId="26606"/>
          <ac:graphicFrameMkLst>
            <pc:docMk/>
            <pc:sldMk cId="2127146341" sldId="263"/>
            <ac:graphicFrameMk id="10" creationId="{DA9AD016-0CCC-D58A-E60F-34CD48F8586F}"/>
          </ac:graphicFrameMkLst>
        </pc:graphicFrameChg>
        <pc:graphicFrameChg chg="add del">
          <ac:chgData name="behice temel" userId="558f097715f6527d" providerId="LiveId" clId="{6F580FA6-BC90-4B9A-A0D0-0087577FE0B7}" dt="2022-10-02T11:11:11.603" v="1420" actId="26606"/>
          <ac:graphicFrameMkLst>
            <pc:docMk/>
            <pc:sldMk cId="2127146341" sldId="263"/>
            <ac:graphicFrameMk id="12" creationId="{4A20CE4E-B823-A23D-7D78-E476EE9AAD1A}"/>
          </ac:graphicFrameMkLst>
        </pc:graphicFrameChg>
        <pc:graphicFrameChg chg="add mod">
          <ac:chgData name="behice temel" userId="558f097715f6527d" providerId="LiveId" clId="{6F580FA6-BC90-4B9A-A0D0-0087577FE0B7}" dt="2022-10-02T11:11:46.087" v="1423" actId="2711"/>
          <ac:graphicFrameMkLst>
            <pc:docMk/>
            <pc:sldMk cId="2127146341" sldId="263"/>
            <ac:graphicFrameMk id="14" creationId="{C3BE9BF6-653E-BAEC-5DEE-2557D4A30A8A}"/>
          </ac:graphicFrameMkLst>
        </pc:graphicFrameChg>
        <pc:picChg chg="add del mod">
          <ac:chgData name="behice temel" userId="558f097715f6527d" providerId="LiveId" clId="{6F580FA6-BC90-4B9A-A0D0-0087577FE0B7}" dt="2022-10-02T10:58:16.656" v="787" actId="931"/>
          <ac:picMkLst>
            <pc:docMk/>
            <pc:sldMk cId="2127146341" sldId="263"/>
            <ac:picMk id="6" creationId="{E0620C88-C961-08DC-7F0B-1749F7C7A915}"/>
          </ac:picMkLst>
        </pc:picChg>
        <pc:picChg chg="add mod ord">
          <ac:chgData name="behice temel" userId="558f097715f6527d" providerId="LiveId" clId="{6F580FA6-BC90-4B9A-A0D0-0087577FE0B7}" dt="2022-10-02T11:10:59.169" v="1416" actId="26606"/>
          <ac:picMkLst>
            <pc:docMk/>
            <pc:sldMk cId="2127146341" sldId="263"/>
            <ac:picMk id="8" creationId="{F61F952A-EF95-673D-422F-D6197AC1F8DE}"/>
          </ac:picMkLst>
        </pc:picChg>
      </pc:sldChg>
      <pc:sldChg chg="addSp delSp modSp new mod setBg">
        <pc:chgData name="behice temel" userId="558f097715f6527d" providerId="LiveId" clId="{6F580FA6-BC90-4B9A-A0D0-0087577FE0B7}" dt="2022-10-02T11:19:46.851" v="1739" actId="255"/>
        <pc:sldMkLst>
          <pc:docMk/>
          <pc:sldMk cId="4151968107" sldId="264"/>
        </pc:sldMkLst>
        <pc:spChg chg="mod">
          <ac:chgData name="behice temel" userId="558f097715f6527d" providerId="LiveId" clId="{6F580FA6-BC90-4B9A-A0D0-0087577FE0B7}" dt="2022-10-02T11:19:23.408" v="1735" actId="26606"/>
          <ac:spMkLst>
            <pc:docMk/>
            <pc:sldMk cId="4151968107" sldId="264"/>
            <ac:spMk id="2" creationId="{9D209B12-AED0-B51A-F88D-645A9757433A}"/>
          </ac:spMkLst>
        </pc:spChg>
        <pc:spChg chg="mod ord">
          <ac:chgData name="behice temel" userId="558f097715f6527d" providerId="LiveId" clId="{6F580FA6-BC90-4B9A-A0D0-0087577FE0B7}" dt="2022-10-02T11:19:46.851" v="1739" actId="255"/>
          <ac:spMkLst>
            <pc:docMk/>
            <pc:sldMk cId="4151968107" sldId="264"/>
            <ac:spMk id="3" creationId="{7A5F9574-F0B9-F73A-7D3D-5EE0B923DCE5}"/>
          </ac:spMkLst>
        </pc:spChg>
        <pc:spChg chg="del">
          <ac:chgData name="behice temel" userId="558f097715f6527d" providerId="LiveId" clId="{6F580FA6-BC90-4B9A-A0D0-0087577FE0B7}" dt="2022-10-02T11:19:11.054" v="1730" actId="931"/>
          <ac:spMkLst>
            <pc:docMk/>
            <pc:sldMk cId="4151968107" sldId="264"/>
            <ac:spMk id="4" creationId="{CEE25C28-899F-03B8-712F-6E60ACC88069}"/>
          </ac:spMkLst>
        </pc:spChg>
        <pc:spChg chg="add del">
          <ac:chgData name="behice temel" userId="558f097715f6527d" providerId="LiveId" clId="{6F580FA6-BC90-4B9A-A0D0-0087577FE0B7}" dt="2022-10-02T11:19:23.377" v="1734" actId="26606"/>
          <ac:spMkLst>
            <pc:docMk/>
            <pc:sldMk cId="4151968107" sldId="264"/>
            <ac:spMk id="39" creationId="{DE91395A-2D18-4AF6-A0AC-AAA7189FED11}"/>
          </ac:spMkLst>
        </pc:spChg>
        <pc:spChg chg="add del">
          <ac:chgData name="behice temel" userId="558f097715f6527d" providerId="LiveId" clId="{6F580FA6-BC90-4B9A-A0D0-0087577FE0B7}" dt="2022-10-02T11:19:23.377" v="1734" actId="26606"/>
          <ac:spMkLst>
            <pc:docMk/>
            <pc:sldMk cId="4151968107" sldId="264"/>
            <ac:spMk id="41" creationId="{A57352BE-A213-4040-BE8E-D4A925AD9DF8}"/>
          </ac:spMkLst>
        </pc:spChg>
        <pc:spChg chg="add">
          <ac:chgData name="behice temel" userId="558f097715f6527d" providerId="LiveId" clId="{6F580FA6-BC90-4B9A-A0D0-0087577FE0B7}" dt="2022-10-02T11:19:23.408" v="1735" actId="26606"/>
          <ac:spMkLst>
            <pc:docMk/>
            <pc:sldMk cId="4151968107" sldId="264"/>
            <ac:spMk id="43" creationId="{1A44C337-3893-4B29-A265-B1329150B6AA}"/>
          </ac:spMkLst>
        </pc:spChg>
        <pc:spChg chg="add">
          <ac:chgData name="behice temel" userId="558f097715f6527d" providerId="LiveId" clId="{6F580FA6-BC90-4B9A-A0D0-0087577FE0B7}" dt="2022-10-02T11:19:23.408" v="1735" actId="26606"/>
          <ac:spMkLst>
            <pc:docMk/>
            <pc:sldMk cId="4151968107" sldId="264"/>
            <ac:spMk id="72" creationId="{DE91395A-2D18-4AF6-A0AC-AAA7189FED11}"/>
          </ac:spMkLst>
        </pc:spChg>
        <pc:spChg chg="add">
          <ac:chgData name="behice temel" userId="558f097715f6527d" providerId="LiveId" clId="{6F580FA6-BC90-4B9A-A0D0-0087577FE0B7}" dt="2022-10-02T11:19:23.408" v="1735" actId="26606"/>
          <ac:spMkLst>
            <pc:docMk/>
            <pc:sldMk cId="4151968107" sldId="264"/>
            <ac:spMk id="73" creationId="{AA5CD610-ED7C-4CED-A9A1-174432C88AF8}"/>
          </ac:spMkLst>
        </pc:spChg>
        <pc:spChg chg="add">
          <ac:chgData name="behice temel" userId="558f097715f6527d" providerId="LiveId" clId="{6F580FA6-BC90-4B9A-A0D0-0087577FE0B7}" dt="2022-10-02T11:19:23.408" v="1735" actId="26606"/>
          <ac:spMkLst>
            <pc:docMk/>
            <pc:sldMk cId="4151968107" sldId="264"/>
            <ac:spMk id="74" creationId="{A57352BE-A213-4040-BE8E-D4A925AD9DF8}"/>
          </ac:spMkLst>
        </pc:spChg>
        <pc:spChg chg="add">
          <ac:chgData name="behice temel" userId="558f097715f6527d" providerId="LiveId" clId="{6F580FA6-BC90-4B9A-A0D0-0087577FE0B7}" dt="2022-10-02T11:19:23.408" v="1735" actId="26606"/>
          <ac:spMkLst>
            <pc:docMk/>
            <pc:sldMk cId="4151968107" sldId="264"/>
            <ac:spMk id="75" creationId="{0C4379BF-8C7A-480A-BC36-DA55D92A9356}"/>
          </ac:spMkLst>
        </pc:spChg>
        <pc:grpChg chg="add del">
          <ac:chgData name="behice temel" userId="558f097715f6527d" providerId="LiveId" clId="{6F580FA6-BC90-4B9A-A0D0-0087577FE0B7}" dt="2022-10-02T11:19:23.377" v="1734" actId="26606"/>
          <ac:grpSpMkLst>
            <pc:docMk/>
            <pc:sldMk cId="4151968107" sldId="264"/>
            <ac:grpSpMk id="11" creationId="{7398C59F-5A18-487B-91D6-B955AACF2E50}"/>
          </ac:grpSpMkLst>
        </pc:grpChg>
        <pc:grpChg chg="add del">
          <ac:chgData name="behice temel" userId="558f097715f6527d" providerId="LiveId" clId="{6F580FA6-BC90-4B9A-A0D0-0087577FE0B7}" dt="2022-10-02T11:19:23.377" v="1734" actId="26606"/>
          <ac:grpSpMkLst>
            <pc:docMk/>
            <pc:sldMk cId="4151968107" sldId="264"/>
            <ac:grpSpMk id="25" creationId="{520234FB-542E-4550-9C2F-1B56FD41A1CA}"/>
          </ac:grpSpMkLst>
        </pc:grpChg>
        <pc:grpChg chg="add">
          <ac:chgData name="behice temel" userId="558f097715f6527d" providerId="LiveId" clId="{6F580FA6-BC90-4B9A-A0D0-0087577FE0B7}" dt="2022-10-02T11:19:23.408" v="1735" actId="26606"/>
          <ac:grpSpMkLst>
            <pc:docMk/>
            <pc:sldMk cId="4151968107" sldId="264"/>
            <ac:grpSpMk id="44" creationId="{7398C59F-5A18-487B-91D6-B955AACF2E50}"/>
          </ac:grpSpMkLst>
        </pc:grpChg>
        <pc:grpChg chg="add">
          <ac:chgData name="behice temel" userId="558f097715f6527d" providerId="LiveId" clId="{6F580FA6-BC90-4B9A-A0D0-0087577FE0B7}" dt="2022-10-02T11:19:23.408" v="1735" actId="26606"/>
          <ac:grpSpMkLst>
            <pc:docMk/>
            <pc:sldMk cId="4151968107" sldId="264"/>
            <ac:grpSpMk id="45" creationId="{81E0B358-1267-4844-8B3D-B7A279B4175A}"/>
          </ac:grpSpMkLst>
        </pc:grpChg>
        <pc:grpChg chg="add">
          <ac:chgData name="behice temel" userId="558f097715f6527d" providerId="LiveId" clId="{6F580FA6-BC90-4B9A-A0D0-0087577FE0B7}" dt="2022-10-02T11:19:23.408" v="1735" actId="26606"/>
          <ac:grpSpMkLst>
            <pc:docMk/>
            <pc:sldMk cId="4151968107" sldId="264"/>
            <ac:grpSpMk id="58" creationId="{520234FB-542E-4550-9C2F-1B56FD41A1CA}"/>
          </ac:grpSpMkLst>
        </pc:grpChg>
        <pc:grpChg chg="add">
          <ac:chgData name="behice temel" userId="558f097715f6527d" providerId="LiveId" clId="{6F580FA6-BC90-4B9A-A0D0-0087577FE0B7}" dt="2022-10-02T11:19:23.408" v="1735" actId="26606"/>
          <ac:grpSpMkLst>
            <pc:docMk/>
            <pc:sldMk cId="4151968107" sldId="264"/>
            <ac:grpSpMk id="59" creationId="{AF44CA9C-80E8-44E1-A79C-D6EBFC73BCA0}"/>
          </ac:grpSpMkLst>
        </pc:grpChg>
        <pc:picChg chg="add mod">
          <ac:chgData name="behice temel" userId="558f097715f6527d" providerId="LiveId" clId="{6F580FA6-BC90-4B9A-A0D0-0087577FE0B7}" dt="2022-10-02T11:19:29.286" v="1737" actId="962"/>
          <ac:picMkLst>
            <pc:docMk/>
            <pc:sldMk cId="4151968107" sldId="264"/>
            <ac:picMk id="6" creationId="{687B934A-5180-683D-43F6-329A63154CE6}"/>
          </ac:picMkLst>
        </pc:picChg>
      </pc:sldChg>
      <pc:sldChg chg="delSp modSp new mod">
        <pc:chgData name="behice temel" userId="558f097715f6527d" providerId="LiveId" clId="{6F580FA6-BC90-4B9A-A0D0-0087577FE0B7}" dt="2022-10-02T11:25:12.746" v="1927" actId="20577"/>
        <pc:sldMkLst>
          <pc:docMk/>
          <pc:sldMk cId="2099807740" sldId="265"/>
        </pc:sldMkLst>
        <pc:spChg chg="del mod">
          <ac:chgData name="behice temel" userId="558f097715f6527d" providerId="LiveId" clId="{6F580FA6-BC90-4B9A-A0D0-0087577FE0B7}" dt="2022-10-02T11:20:42.574" v="1743" actId="478"/>
          <ac:spMkLst>
            <pc:docMk/>
            <pc:sldMk cId="2099807740" sldId="265"/>
            <ac:spMk id="2" creationId="{FC3F21A7-3614-F3A6-E345-CF273680FF42}"/>
          </ac:spMkLst>
        </pc:spChg>
        <pc:spChg chg="mod">
          <ac:chgData name="behice temel" userId="558f097715f6527d" providerId="LiveId" clId="{6F580FA6-BC90-4B9A-A0D0-0087577FE0B7}" dt="2022-10-02T11:25:12.746" v="1927" actId="20577"/>
          <ac:spMkLst>
            <pc:docMk/>
            <pc:sldMk cId="2099807740" sldId="265"/>
            <ac:spMk id="3" creationId="{419FC45E-6AED-6D86-9E5F-B833201EF0D0}"/>
          </ac:spMkLst>
        </pc:spChg>
      </pc:sldChg>
      <pc:sldChg chg="delSp modSp new mod">
        <pc:chgData name="behice temel" userId="558f097715f6527d" providerId="LiveId" clId="{6F580FA6-BC90-4B9A-A0D0-0087577FE0B7}" dt="2022-10-02T11:27:24.713" v="1945" actId="14100"/>
        <pc:sldMkLst>
          <pc:docMk/>
          <pc:sldMk cId="90313968" sldId="266"/>
        </pc:sldMkLst>
        <pc:spChg chg="del mod">
          <ac:chgData name="behice temel" userId="558f097715f6527d" providerId="LiveId" clId="{6F580FA6-BC90-4B9A-A0D0-0087577FE0B7}" dt="2022-10-02T11:25:49.296" v="1930" actId="478"/>
          <ac:spMkLst>
            <pc:docMk/>
            <pc:sldMk cId="90313968" sldId="266"/>
            <ac:spMk id="2" creationId="{6C35E52C-1126-2041-B3DE-5EC70F2FC861}"/>
          </ac:spMkLst>
        </pc:spChg>
        <pc:spChg chg="mod">
          <ac:chgData name="behice temel" userId="558f097715f6527d" providerId="LiveId" clId="{6F580FA6-BC90-4B9A-A0D0-0087577FE0B7}" dt="2022-10-02T11:27:24.713" v="1945" actId="14100"/>
          <ac:spMkLst>
            <pc:docMk/>
            <pc:sldMk cId="90313968" sldId="266"/>
            <ac:spMk id="3" creationId="{1D3B1236-9C8A-5424-44E7-75DB1A73249F}"/>
          </ac:spMkLst>
        </pc:spChg>
      </pc:sldChg>
      <pc:sldChg chg="addSp delSp modSp new mod setBg setClrOvrMap">
        <pc:chgData name="behice temel" userId="558f097715f6527d" providerId="LiveId" clId="{6F580FA6-BC90-4B9A-A0D0-0087577FE0B7}" dt="2022-10-02T11:41:53.554" v="2865" actId="27636"/>
        <pc:sldMkLst>
          <pc:docMk/>
          <pc:sldMk cId="3283238201" sldId="267"/>
        </pc:sldMkLst>
        <pc:spChg chg="mod">
          <ac:chgData name="behice temel" userId="558f097715f6527d" providerId="LiveId" clId="{6F580FA6-BC90-4B9A-A0D0-0087577FE0B7}" dt="2022-10-02T11:31:35.083" v="1970" actId="2711"/>
          <ac:spMkLst>
            <pc:docMk/>
            <pc:sldMk cId="3283238201" sldId="267"/>
            <ac:spMk id="2" creationId="{1046B0C4-A273-0722-54CE-1547BFD52BB0}"/>
          </ac:spMkLst>
        </pc:spChg>
        <pc:spChg chg="mod">
          <ac:chgData name="behice temel" userId="558f097715f6527d" providerId="LiveId" clId="{6F580FA6-BC90-4B9A-A0D0-0087577FE0B7}" dt="2022-10-02T11:41:53.554" v="2865" actId="27636"/>
          <ac:spMkLst>
            <pc:docMk/>
            <pc:sldMk cId="3283238201" sldId="267"/>
            <ac:spMk id="3" creationId="{BDA6D1B6-E5D8-9DF7-ED23-173AE7E4794A}"/>
          </ac:spMkLst>
        </pc:spChg>
        <pc:spChg chg="del">
          <ac:chgData name="behice temel" userId="558f097715f6527d" providerId="LiveId" clId="{6F580FA6-BC90-4B9A-A0D0-0087577FE0B7}" dt="2022-10-02T11:31:18.815" v="1966" actId="931"/>
          <ac:spMkLst>
            <pc:docMk/>
            <pc:sldMk cId="3283238201" sldId="267"/>
            <ac:spMk id="4" creationId="{8E72F762-3216-807D-2322-749A82CCE7F1}"/>
          </ac:spMkLst>
        </pc:spChg>
        <pc:spChg chg="add">
          <ac:chgData name="behice temel" userId="558f097715f6527d" providerId="LiveId" clId="{6F580FA6-BC90-4B9A-A0D0-0087577FE0B7}" dt="2022-10-02T11:31:25.780" v="1969" actId="26606"/>
          <ac:spMkLst>
            <pc:docMk/>
            <pc:sldMk cId="3283238201" sldId="267"/>
            <ac:spMk id="39" creationId="{1996130F-9AB5-4DE9-8574-3AF891C5C172}"/>
          </ac:spMkLst>
        </pc:spChg>
        <pc:spChg chg="add">
          <ac:chgData name="behice temel" userId="558f097715f6527d" providerId="LiveId" clId="{6F580FA6-BC90-4B9A-A0D0-0087577FE0B7}" dt="2022-10-02T11:31:25.780" v="1969" actId="26606"/>
          <ac:spMkLst>
            <pc:docMk/>
            <pc:sldMk cId="3283238201" sldId="267"/>
            <ac:spMk id="41" creationId="{7326F4E6-9131-42DA-97B2-0BA8D1E258AD}"/>
          </ac:spMkLst>
        </pc:spChg>
        <pc:spChg chg="add">
          <ac:chgData name="behice temel" userId="558f097715f6527d" providerId="LiveId" clId="{6F580FA6-BC90-4B9A-A0D0-0087577FE0B7}" dt="2022-10-02T11:31:25.780" v="1969" actId="26606"/>
          <ac:spMkLst>
            <pc:docMk/>
            <pc:sldMk cId="3283238201" sldId="267"/>
            <ac:spMk id="43" creationId="{37B5A23F-7276-435D-91DA-09104D77774D}"/>
          </ac:spMkLst>
        </pc:spChg>
        <pc:spChg chg="add">
          <ac:chgData name="behice temel" userId="558f097715f6527d" providerId="LiveId" clId="{6F580FA6-BC90-4B9A-A0D0-0087577FE0B7}" dt="2022-10-02T11:31:25.780" v="1969" actId="26606"/>
          <ac:spMkLst>
            <pc:docMk/>
            <pc:sldMk cId="3283238201" sldId="267"/>
            <ac:spMk id="45" creationId="{2F3ECD7F-BF61-4CB1-AA15-464BB771E778}"/>
          </ac:spMkLst>
        </pc:spChg>
        <pc:spChg chg="add">
          <ac:chgData name="behice temel" userId="558f097715f6527d" providerId="LiveId" clId="{6F580FA6-BC90-4B9A-A0D0-0087577FE0B7}" dt="2022-10-02T11:31:25.780" v="1969" actId="26606"/>
          <ac:spMkLst>
            <pc:docMk/>
            <pc:sldMk cId="3283238201" sldId="267"/>
            <ac:spMk id="47" creationId="{966F1B29-3A08-4DB7-9F92-4C09B3BCFF14}"/>
          </ac:spMkLst>
        </pc:spChg>
        <pc:spChg chg="add">
          <ac:chgData name="behice temel" userId="558f097715f6527d" providerId="LiveId" clId="{6F580FA6-BC90-4B9A-A0D0-0087577FE0B7}" dt="2022-10-02T11:31:25.780" v="1969" actId="26606"/>
          <ac:spMkLst>
            <pc:docMk/>
            <pc:sldMk cId="3283238201" sldId="267"/>
            <ac:spMk id="49" creationId="{44A5AAD1-9616-4E1C-B3AC-E5497A6A3C2A}"/>
          </ac:spMkLst>
        </pc:spChg>
        <pc:grpChg chg="add">
          <ac:chgData name="behice temel" userId="558f097715f6527d" providerId="LiveId" clId="{6F580FA6-BC90-4B9A-A0D0-0087577FE0B7}" dt="2022-10-02T11:31:25.780" v="1969" actId="26606"/>
          <ac:grpSpMkLst>
            <pc:docMk/>
            <pc:sldMk cId="3283238201" sldId="267"/>
            <ac:grpSpMk id="11" creationId="{166BF9EE-F7AC-4FA5-AC7E-001B3A642F75}"/>
          </ac:grpSpMkLst>
        </pc:grpChg>
        <pc:grpChg chg="add">
          <ac:chgData name="behice temel" userId="558f097715f6527d" providerId="LiveId" clId="{6F580FA6-BC90-4B9A-A0D0-0087577FE0B7}" dt="2022-10-02T11:31:25.780" v="1969" actId="26606"/>
          <ac:grpSpMkLst>
            <pc:docMk/>
            <pc:sldMk cId="3283238201" sldId="267"/>
            <ac:grpSpMk id="25" creationId="{E312DBA5-56D8-42B2-BA94-28168C2A6703}"/>
          </ac:grpSpMkLst>
        </pc:grpChg>
        <pc:picChg chg="add mod">
          <ac:chgData name="behice temel" userId="558f097715f6527d" providerId="LiveId" clId="{6F580FA6-BC90-4B9A-A0D0-0087577FE0B7}" dt="2022-10-02T11:31:25.780" v="1969" actId="26606"/>
          <ac:picMkLst>
            <pc:docMk/>
            <pc:sldMk cId="3283238201" sldId="267"/>
            <ac:picMk id="6" creationId="{61A71D9B-0B8C-B897-F6ED-F97CD8FC113F}"/>
          </ac:picMkLst>
        </pc:picChg>
      </pc:sldChg>
      <pc:sldChg chg="new del">
        <pc:chgData name="behice temel" userId="558f097715f6527d" providerId="LiveId" clId="{6F580FA6-BC90-4B9A-A0D0-0087577FE0B7}" dt="2022-10-02T11:44:22.932" v="2867" actId="680"/>
        <pc:sldMkLst>
          <pc:docMk/>
          <pc:sldMk cId="1394762605" sldId="268"/>
        </pc:sldMkLst>
      </pc:sldChg>
      <pc:sldChg chg="addSp delSp modSp new mod setBg setClrOvrMap">
        <pc:chgData name="behice temel" userId="558f097715f6527d" providerId="LiveId" clId="{6F580FA6-BC90-4B9A-A0D0-0087577FE0B7}" dt="2022-10-02T11:54:16.588" v="3183" actId="1076"/>
        <pc:sldMkLst>
          <pc:docMk/>
          <pc:sldMk cId="1506641305" sldId="268"/>
        </pc:sldMkLst>
        <pc:spChg chg="mod">
          <ac:chgData name="behice temel" userId="558f097715f6527d" providerId="LiveId" clId="{6F580FA6-BC90-4B9A-A0D0-0087577FE0B7}" dt="2022-10-02T11:53:53.791" v="3180" actId="26606"/>
          <ac:spMkLst>
            <pc:docMk/>
            <pc:sldMk cId="1506641305" sldId="268"/>
            <ac:spMk id="2" creationId="{61E26014-5A9F-CB27-7EFD-0B5AEF3A1CBF}"/>
          </ac:spMkLst>
        </pc:spChg>
        <pc:spChg chg="mod">
          <ac:chgData name="behice temel" userId="558f097715f6527d" providerId="LiveId" clId="{6F580FA6-BC90-4B9A-A0D0-0087577FE0B7}" dt="2022-10-02T11:54:16.588" v="3183" actId="1076"/>
          <ac:spMkLst>
            <pc:docMk/>
            <pc:sldMk cId="1506641305" sldId="268"/>
            <ac:spMk id="3" creationId="{7F2F5A7E-B56D-C124-EE67-8DF1AC8E93C1}"/>
          </ac:spMkLst>
        </pc:spChg>
        <pc:spChg chg="add del">
          <ac:chgData name="behice temel" userId="558f097715f6527d" providerId="LiveId" clId="{6F580FA6-BC90-4B9A-A0D0-0087577FE0B7}" dt="2022-10-02T11:47:53.705" v="2918" actId="931"/>
          <ac:spMkLst>
            <pc:docMk/>
            <pc:sldMk cId="1506641305" sldId="268"/>
            <ac:spMk id="4" creationId="{03DE88B1-3296-3583-ADDB-918D08B699D1}"/>
          </ac:spMkLst>
        </pc:spChg>
        <pc:spChg chg="add del">
          <ac:chgData name="behice temel" userId="558f097715f6527d" providerId="LiveId" clId="{6F580FA6-BC90-4B9A-A0D0-0087577FE0B7}" dt="2022-10-02T11:53:53.763" v="3179" actId="26606"/>
          <ac:spMkLst>
            <pc:docMk/>
            <pc:sldMk cId="1506641305" sldId="268"/>
            <ac:spMk id="41" creationId="{1996130F-9AB5-4DE9-8574-3AF891C5C172}"/>
          </ac:spMkLst>
        </pc:spChg>
        <pc:spChg chg="add del">
          <ac:chgData name="behice temel" userId="558f097715f6527d" providerId="LiveId" clId="{6F580FA6-BC90-4B9A-A0D0-0087577FE0B7}" dt="2022-10-02T11:53:53.763" v="3179" actId="26606"/>
          <ac:spMkLst>
            <pc:docMk/>
            <pc:sldMk cId="1506641305" sldId="268"/>
            <ac:spMk id="43" creationId="{7326F4E6-9131-42DA-97B2-0BA8D1E258AD}"/>
          </ac:spMkLst>
        </pc:spChg>
        <pc:spChg chg="add del">
          <ac:chgData name="behice temel" userId="558f097715f6527d" providerId="LiveId" clId="{6F580FA6-BC90-4B9A-A0D0-0087577FE0B7}" dt="2022-10-02T11:53:53.763" v="3179" actId="26606"/>
          <ac:spMkLst>
            <pc:docMk/>
            <pc:sldMk cId="1506641305" sldId="268"/>
            <ac:spMk id="45" creationId="{37B5A23F-7276-435D-91DA-09104D77774D}"/>
          </ac:spMkLst>
        </pc:spChg>
        <pc:spChg chg="add del">
          <ac:chgData name="behice temel" userId="558f097715f6527d" providerId="LiveId" clId="{6F580FA6-BC90-4B9A-A0D0-0087577FE0B7}" dt="2022-10-02T11:53:53.763" v="3179" actId="26606"/>
          <ac:spMkLst>
            <pc:docMk/>
            <pc:sldMk cId="1506641305" sldId="268"/>
            <ac:spMk id="47" creationId="{2F3ECD7F-BF61-4CB1-AA15-464BB771E778}"/>
          </ac:spMkLst>
        </pc:spChg>
        <pc:spChg chg="add del">
          <ac:chgData name="behice temel" userId="558f097715f6527d" providerId="LiveId" clId="{6F580FA6-BC90-4B9A-A0D0-0087577FE0B7}" dt="2022-10-02T11:53:53.763" v="3179" actId="26606"/>
          <ac:spMkLst>
            <pc:docMk/>
            <pc:sldMk cId="1506641305" sldId="268"/>
            <ac:spMk id="49" creationId="{966F1B29-3A08-4DB7-9F92-4C09B3BCFF14}"/>
          </ac:spMkLst>
        </pc:spChg>
        <pc:spChg chg="add del">
          <ac:chgData name="behice temel" userId="558f097715f6527d" providerId="LiveId" clId="{6F580FA6-BC90-4B9A-A0D0-0087577FE0B7}" dt="2022-10-02T11:53:53.763" v="3179" actId="26606"/>
          <ac:spMkLst>
            <pc:docMk/>
            <pc:sldMk cId="1506641305" sldId="268"/>
            <ac:spMk id="51" creationId="{44A5AAD1-9616-4E1C-B3AC-E5497A6A3C2A}"/>
          </ac:spMkLst>
        </pc:spChg>
        <pc:spChg chg="add">
          <ac:chgData name="behice temel" userId="558f097715f6527d" providerId="LiveId" clId="{6F580FA6-BC90-4B9A-A0D0-0087577FE0B7}" dt="2022-10-02T11:53:53.791" v="3180" actId="26606"/>
          <ac:spMkLst>
            <pc:docMk/>
            <pc:sldMk cId="1506641305" sldId="268"/>
            <ac:spMk id="55" creationId="{DE91395A-2D18-4AF6-A0AC-AAA7189FED11}"/>
          </ac:spMkLst>
        </pc:spChg>
        <pc:spChg chg="add">
          <ac:chgData name="behice temel" userId="558f097715f6527d" providerId="LiveId" clId="{6F580FA6-BC90-4B9A-A0D0-0087577FE0B7}" dt="2022-10-02T11:53:53.791" v="3180" actId="26606"/>
          <ac:spMkLst>
            <pc:docMk/>
            <pc:sldMk cId="1506641305" sldId="268"/>
            <ac:spMk id="56" creationId="{A57352BE-A213-4040-BE8E-D4A925AD9DF8}"/>
          </ac:spMkLst>
        </pc:spChg>
        <pc:spChg chg="add">
          <ac:chgData name="behice temel" userId="558f097715f6527d" providerId="LiveId" clId="{6F580FA6-BC90-4B9A-A0D0-0087577FE0B7}" dt="2022-10-02T11:53:53.791" v="3180" actId="26606"/>
          <ac:spMkLst>
            <pc:docMk/>
            <pc:sldMk cId="1506641305" sldId="268"/>
            <ac:spMk id="57" creationId="{2B258D2B-6AC3-4B3A-A87C-FD7E6517826E}"/>
          </ac:spMkLst>
        </pc:spChg>
        <pc:spChg chg="add">
          <ac:chgData name="behice temel" userId="558f097715f6527d" providerId="LiveId" clId="{6F580FA6-BC90-4B9A-A0D0-0087577FE0B7}" dt="2022-10-02T11:53:53.791" v="3180" actId="26606"/>
          <ac:spMkLst>
            <pc:docMk/>
            <pc:sldMk cId="1506641305" sldId="268"/>
            <ac:spMk id="58" creationId="{8D55DD8B-9BF9-4B91-A22D-2D3F2AEFF189}"/>
          </ac:spMkLst>
        </pc:spChg>
        <pc:grpChg chg="add del">
          <ac:chgData name="behice temel" userId="558f097715f6527d" providerId="LiveId" clId="{6F580FA6-BC90-4B9A-A0D0-0087577FE0B7}" dt="2022-10-02T11:53:53.763" v="3179" actId="26606"/>
          <ac:grpSpMkLst>
            <pc:docMk/>
            <pc:sldMk cId="1506641305" sldId="268"/>
            <ac:grpSpMk id="13" creationId="{166BF9EE-F7AC-4FA5-AC7E-001B3A642F75}"/>
          </ac:grpSpMkLst>
        </pc:grpChg>
        <pc:grpChg chg="add del">
          <ac:chgData name="behice temel" userId="558f097715f6527d" providerId="LiveId" clId="{6F580FA6-BC90-4B9A-A0D0-0087577FE0B7}" dt="2022-10-02T11:53:53.763" v="3179" actId="26606"/>
          <ac:grpSpMkLst>
            <pc:docMk/>
            <pc:sldMk cId="1506641305" sldId="268"/>
            <ac:grpSpMk id="27" creationId="{E312DBA5-56D8-42B2-BA94-28168C2A6703}"/>
          </ac:grpSpMkLst>
        </pc:grpChg>
        <pc:grpChg chg="add">
          <ac:chgData name="behice temel" userId="558f097715f6527d" providerId="LiveId" clId="{6F580FA6-BC90-4B9A-A0D0-0087577FE0B7}" dt="2022-10-02T11:53:53.791" v="3180" actId="26606"/>
          <ac:grpSpMkLst>
            <pc:docMk/>
            <pc:sldMk cId="1506641305" sldId="268"/>
            <ac:grpSpMk id="53" creationId="{7398C59F-5A18-487B-91D6-B955AACF2E50}"/>
          </ac:grpSpMkLst>
        </pc:grpChg>
        <pc:grpChg chg="add">
          <ac:chgData name="behice temel" userId="558f097715f6527d" providerId="LiveId" clId="{6F580FA6-BC90-4B9A-A0D0-0087577FE0B7}" dt="2022-10-02T11:53:53.791" v="3180" actId="26606"/>
          <ac:grpSpMkLst>
            <pc:docMk/>
            <pc:sldMk cId="1506641305" sldId="268"/>
            <ac:grpSpMk id="54" creationId="{520234FB-542E-4550-9C2F-1B56FD41A1CA}"/>
          </ac:grpSpMkLst>
        </pc:grpChg>
        <pc:picChg chg="add del mod">
          <ac:chgData name="behice temel" userId="558f097715f6527d" providerId="LiveId" clId="{6F580FA6-BC90-4B9A-A0D0-0087577FE0B7}" dt="2022-10-02T11:46:38.582" v="2917" actId="931"/>
          <ac:picMkLst>
            <pc:docMk/>
            <pc:sldMk cId="1506641305" sldId="268"/>
            <ac:picMk id="6" creationId="{D2127FC4-95E2-9DEF-790C-6D4F7514874A}"/>
          </ac:picMkLst>
        </pc:picChg>
        <pc:picChg chg="add mod ord">
          <ac:chgData name="behice temel" userId="558f097715f6527d" providerId="LiveId" clId="{6F580FA6-BC90-4B9A-A0D0-0087577FE0B7}" dt="2022-10-02T11:53:53.791" v="3180" actId="26606"/>
          <ac:picMkLst>
            <pc:docMk/>
            <pc:sldMk cId="1506641305" sldId="268"/>
            <ac:picMk id="8" creationId="{8CCF56D0-2D98-4E76-1404-2E62C9E46F4F}"/>
          </ac:picMkLst>
        </pc:picChg>
      </pc:sldChg>
      <pc:sldChg chg="add del">
        <pc:chgData name="behice temel" userId="558f097715f6527d" providerId="LiveId" clId="{6F580FA6-BC90-4B9A-A0D0-0087577FE0B7}" dt="2022-10-02T11:45:45.322" v="2902" actId="2890"/>
        <pc:sldMkLst>
          <pc:docMk/>
          <pc:sldMk cId="1820694281" sldId="268"/>
        </pc:sldMkLst>
      </pc:sldChg>
      <pc:sldChg chg="addSp delSp modSp new del mod">
        <pc:chgData name="behice temel" userId="558f097715f6527d" providerId="LiveId" clId="{6F580FA6-BC90-4B9A-A0D0-0087577FE0B7}" dt="2022-10-02T11:45:31.090" v="2900" actId="680"/>
        <pc:sldMkLst>
          <pc:docMk/>
          <pc:sldMk cId="4096787497" sldId="268"/>
        </pc:sldMkLst>
        <pc:spChg chg="mod">
          <ac:chgData name="behice temel" userId="558f097715f6527d" providerId="LiveId" clId="{6F580FA6-BC90-4B9A-A0D0-0087577FE0B7}" dt="2022-10-02T11:45:30.215" v="2899" actId="20577"/>
          <ac:spMkLst>
            <pc:docMk/>
            <pc:sldMk cId="4096787497" sldId="268"/>
            <ac:spMk id="2" creationId="{0184139B-4FAA-9AB6-209F-A63CECF22294}"/>
          </ac:spMkLst>
        </pc:spChg>
        <pc:spChg chg="add del">
          <ac:chgData name="behice temel" userId="558f097715f6527d" providerId="LiveId" clId="{6F580FA6-BC90-4B9A-A0D0-0087577FE0B7}" dt="2022-10-02T11:45:24.438" v="2893"/>
          <ac:spMkLst>
            <pc:docMk/>
            <pc:sldMk cId="4096787497" sldId="268"/>
            <ac:spMk id="3" creationId="{C984E245-7D47-E5FA-A835-46FA2457DD0C}"/>
          </ac:spMkLst>
        </pc:spChg>
        <pc:spChg chg="add del">
          <ac:chgData name="behice temel" userId="558f097715f6527d" providerId="LiveId" clId="{6F580FA6-BC90-4B9A-A0D0-0087577FE0B7}" dt="2022-10-02T11:45:27.527" v="2898" actId="931"/>
          <ac:spMkLst>
            <pc:docMk/>
            <pc:sldMk cId="4096787497" sldId="268"/>
            <ac:spMk id="4" creationId="{EDBA0550-5BB4-3497-A1A7-487CDC983F0F}"/>
          </ac:spMkLst>
        </pc:spChg>
        <pc:picChg chg="add del mod">
          <ac:chgData name="behice temel" userId="558f097715f6527d" providerId="LiveId" clId="{6F580FA6-BC90-4B9A-A0D0-0087577FE0B7}" dt="2022-10-02T11:45:27.527" v="2898" actId="931"/>
          <ac:picMkLst>
            <pc:docMk/>
            <pc:sldMk cId="4096787497" sldId="268"/>
            <ac:picMk id="6" creationId="{27A653C8-03B4-57F3-08C8-030EE2507F6C}"/>
          </ac:picMkLst>
        </pc:picChg>
        <pc:picChg chg="add del mod">
          <ac:chgData name="behice temel" userId="558f097715f6527d" providerId="LiveId" clId="{6F580FA6-BC90-4B9A-A0D0-0087577FE0B7}" dt="2022-10-02T11:45:24.438" v="2893"/>
          <ac:picMkLst>
            <pc:docMk/>
            <pc:sldMk cId="4096787497" sldId="268"/>
            <ac:picMk id="8" creationId="{A63287E9-7D0F-FB66-F002-40FE4B367C0A}"/>
          </ac:picMkLst>
        </pc:picChg>
      </pc:sldChg>
      <pc:sldChg chg="delSp modSp new mod">
        <pc:chgData name="behice temel" userId="558f097715f6527d" providerId="LiveId" clId="{6F580FA6-BC90-4B9A-A0D0-0087577FE0B7}" dt="2022-10-02T12:01:42.093" v="4054" actId="255"/>
        <pc:sldMkLst>
          <pc:docMk/>
          <pc:sldMk cId="2963724766" sldId="269"/>
        </pc:sldMkLst>
        <pc:spChg chg="del mod">
          <ac:chgData name="behice temel" userId="558f097715f6527d" providerId="LiveId" clId="{6F580FA6-BC90-4B9A-A0D0-0087577FE0B7}" dt="2022-10-02T11:54:42.291" v="3186" actId="478"/>
          <ac:spMkLst>
            <pc:docMk/>
            <pc:sldMk cId="2963724766" sldId="269"/>
            <ac:spMk id="2" creationId="{8F462476-13A3-D321-1443-A526B89EF3D8}"/>
          </ac:spMkLst>
        </pc:spChg>
        <pc:spChg chg="mod">
          <ac:chgData name="behice temel" userId="558f097715f6527d" providerId="LiveId" clId="{6F580FA6-BC90-4B9A-A0D0-0087577FE0B7}" dt="2022-10-02T12:01:42.093" v="4054" actId="255"/>
          <ac:spMkLst>
            <pc:docMk/>
            <pc:sldMk cId="2963724766" sldId="269"/>
            <ac:spMk id="3" creationId="{705AABE7-198A-91A6-5823-B737AD50565A}"/>
          </ac:spMkLst>
        </pc:spChg>
      </pc:sldChg>
      <pc:sldChg chg="addSp delSp modSp new mod setBg setClrOvrMap">
        <pc:chgData name="behice temel" userId="558f097715f6527d" providerId="LiveId" clId="{6F580FA6-BC90-4B9A-A0D0-0087577FE0B7}" dt="2022-10-02T12:12:44.371" v="4134" actId="255"/>
        <pc:sldMkLst>
          <pc:docMk/>
          <pc:sldMk cId="2716720934" sldId="270"/>
        </pc:sldMkLst>
        <pc:spChg chg="mod">
          <ac:chgData name="behice temel" userId="558f097715f6527d" providerId="LiveId" clId="{6F580FA6-BC90-4B9A-A0D0-0087577FE0B7}" dt="2022-10-02T12:12:31.598" v="4132" actId="20577"/>
          <ac:spMkLst>
            <pc:docMk/>
            <pc:sldMk cId="2716720934" sldId="270"/>
            <ac:spMk id="2" creationId="{46A93EA4-DC16-0970-A15E-7DBB36A9AAD9}"/>
          </ac:spMkLst>
        </pc:spChg>
        <pc:spChg chg="mod">
          <ac:chgData name="behice temel" userId="558f097715f6527d" providerId="LiveId" clId="{6F580FA6-BC90-4B9A-A0D0-0087577FE0B7}" dt="2022-10-02T12:12:44.371" v="4134" actId="255"/>
          <ac:spMkLst>
            <pc:docMk/>
            <pc:sldMk cId="2716720934" sldId="270"/>
            <ac:spMk id="3" creationId="{F42C8250-0A54-8186-2C7A-F1276061C15E}"/>
          </ac:spMkLst>
        </pc:spChg>
        <pc:spChg chg="del">
          <ac:chgData name="behice temel" userId="558f097715f6527d" providerId="LiveId" clId="{6F580FA6-BC90-4B9A-A0D0-0087577FE0B7}" dt="2022-10-02T12:04:28.958" v="4061"/>
          <ac:spMkLst>
            <pc:docMk/>
            <pc:sldMk cId="2716720934" sldId="270"/>
            <ac:spMk id="4" creationId="{164BDEDE-7D3A-1A0D-4162-3697A93C7F0B}"/>
          </ac:spMkLst>
        </pc:spChg>
        <pc:spChg chg="add del">
          <ac:chgData name="behice temel" userId="558f097715f6527d" providerId="LiveId" clId="{6F580FA6-BC90-4B9A-A0D0-0087577FE0B7}" dt="2022-10-02T12:11:56.301" v="4123" actId="26606"/>
          <ac:spMkLst>
            <pc:docMk/>
            <pc:sldMk cId="2716720934" sldId="270"/>
            <ac:spMk id="40" creationId="{1996130F-9AB5-4DE9-8574-3AF891C5C172}"/>
          </ac:spMkLst>
        </pc:spChg>
        <pc:spChg chg="add del">
          <ac:chgData name="behice temel" userId="558f097715f6527d" providerId="LiveId" clId="{6F580FA6-BC90-4B9A-A0D0-0087577FE0B7}" dt="2022-10-02T12:11:56.301" v="4123" actId="26606"/>
          <ac:spMkLst>
            <pc:docMk/>
            <pc:sldMk cId="2716720934" sldId="270"/>
            <ac:spMk id="42" creationId="{7326F4E6-9131-42DA-97B2-0BA8D1E258AD}"/>
          </ac:spMkLst>
        </pc:spChg>
        <pc:spChg chg="add">
          <ac:chgData name="behice temel" userId="558f097715f6527d" providerId="LiveId" clId="{6F580FA6-BC90-4B9A-A0D0-0087577FE0B7}" dt="2022-10-02T12:11:56.349" v="4124" actId="26606"/>
          <ac:spMkLst>
            <pc:docMk/>
            <pc:sldMk cId="2716720934" sldId="270"/>
            <ac:spMk id="44" creationId="{37B5A23F-7276-435D-91DA-09104D77774D}"/>
          </ac:spMkLst>
        </pc:spChg>
        <pc:spChg chg="add">
          <ac:chgData name="behice temel" userId="558f097715f6527d" providerId="LiveId" clId="{6F580FA6-BC90-4B9A-A0D0-0087577FE0B7}" dt="2022-10-02T12:11:56.349" v="4124" actId="26606"/>
          <ac:spMkLst>
            <pc:docMk/>
            <pc:sldMk cId="2716720934" sldId="270"/>
            <ac:spMk id="46" creationId="{2F3ECD7F-BF61-4CB1-AA15-464BB771E778}"/>
          </ac:spMkLst>
        </pc:spChg>
        <pc:spChg chg="add">
          <ac:chgData name="behice temel" userId="558f097715f6527d" providerId="LiveId" clId="{6F580FA6-BC90-4B9A-A0D0-0087577FE0B7}" dt="2022-10-02T12:11:56.349" v="4124" actId="26606"/>
          <ac:spMkLst>
            <pc:docMk/>
            <pc:sldMk cId="2716720934" sldId="270"/>
            <ac:spMk id="48" creationId="{966F1B29-3A08-4DB7-9F92-4C09B3BCFF14}"/>
          </ac:spMkLst>
        </pc:spChg>
        <pc:spChg chg="add">
          <ac:chgData name="behice temel" userId="558f097715f6527d" providerId="LiveId" clId="{6F580FA6-BC90-4B9A-A0D0-0087577FE0B7}" dt="2022-10-02T12:11:56.349" v="4124" actId="26606"/>
          <ac:spMkLst>
            <pc:docMk/>
            <pc:sldMk cId="2716720934" sldId="270"/>
            <ac:spMk id="49" creationId="{1996130F-9AB5-4DE9-8574-3AF891C5C172}"/>
          </ac:spMkLst>
        </pc:spChg>
        <pc:spChg chg="add">
          <ac:chgData name="behice temel" userId="558f097715f6527d" providerId="LiveId" clId="{6F580FA6-BC90-4B9A-A0D0-0087577FE0B7}" dt="2022-10-02T12:11:56.349" v="4124" actId="26606"/>
          <ac:spMkLst>
            <pc:docMk/>
            <pc:sldMk cId="2716720934" sldId="270"/>
            <ac:spMk id="50" creationId="{44A5AAD1-9616-4E1C-B3AC-E5497A6A3C2A}"/>
          </ac:spMkLst>
        </pc:spChg>
        <pc:spChg chg="add">
          <ac:chgData name="behice temel" userId="558f097715f6527d" providerId="LiveId" clId="{6F580FA6-BC90-4B9A-A0D0-0087577FE0B7}" dt="2022-10-02T12:11:56.349" v="4124" actId="26606"/>
          <ac:spMkLst>
            <pc:docMk/>
            <pc:sldMk cId="2716720934" sldId="270"/>
            <ac:spMk id="51" creationId="{7326F4E6-9131-42DA-97B2-0BA8D1E258AD}"/>
          </ac:spMkLst>
        </pc:spChg>
        <pc:grpChg chg="add del">
          <ac:chgData name="behice temel" userId="558f097715f6527d" providerId="LiveId" clId="{6F580FA6-BC90-4B9A-A0D0-0087577FE0B7}" dt="2022-10-02T12:11:56.301" v="4123" actId="26606"/>
          <ac:grpSpMkLst>
            <pc:docMk/>
            <pc:sldMk cId="2716720934" sldId="270"/>
            <ac:grpSpMk id="12" creationId="{166BF9EE-F7AC-4FA5-AC7E-001B3A642F75}"/>
          </ac:grpSpMkLst>
        </pc:grpChg>
        <pc:grpChg chg="add del">
          <ac:chgData name="behice temel" userId="558f097715f6527d" providerId="LiveId" clId="{6F580FA6-BC90-4B9A-A0D0-0087577FE0B7}" dt="2022-10-02T12:11:56.301" v="4123" actId="26606"/>
          <ac:grpSpMkLst>
            <pc:docMk/>
            <pc:sldMk cId="2716720934" sldId="270"/>
            <ac:grpSpMk id="26" creationId="{E312DBA5-56D8-42B2-BA94-28168C2A6703}"/>
          </ac:grpSpMkLst>
        </pc:grpChg>
        <pc:grpChg chg="add">
          <ac:chgData name="behice temel" userId="558f097715f6527d" providerId="LiveId" clId="{6F580FA6-BC90-4B9A-A0D0-0087577FE0B7}" dt="2022-10-02T12:11:56.349" v="4124" actId="26606"/>
          <ac:grpSpMkLst>
            <pc:docMk/>
            <pc:sldMk cId="2716720934" sldId="270"/>
            <ac:grpSpMk id="45" creationId="{166BF9EE-F7AC-4FA5-AC7E-001B3A642F75}"/>
          </ac:grpSpMkLst>
        </pc:grpChg>
        <pc:grpChg chg="add">
          <ac:chgData name="behice temel" userId="558f097715f6527d" providerId="LiveId" clId="{6F580FA6-BC90-4B9A-A0D0-0087577FE0B7}" dt="2022-10-02T12:11:56.349" v="4124" actId="26606"/>
          <ac:grpSpMkLst>
            <pc:docMk/>
            <pc:sldMk cId="2716720934" sldId="270"/>
            <ac:grpSpMk id="47" creationId="{E312DBA5-56D8-42B2-BA94-28168C2A6703}"/>
          </ac:grpSpMkLst>
        </pc:grpChg>
        <pc:picChg chg="add mod">
          <ac:chgData name="behice temel" userId="558f097715f6527d" providerId="LiveId" clId="{6F580FA6-BC90-4B9A-A0D0-0087577FE0B7}" dt="2022-10-02T12:11:56.349" v="4124" actId="26606"/>
          <ac:picMkLst>
            <pc:docMk/>
            <pc:sldMk cId="2716720934" sldId="270"/>
            <ac:picMk id="7" creationId="{33740178-D676-1B63-58E6-A09AA5A33035}"/>
          </ac:picMkLst>
        </pc:picChg>
      </pc:sldChg>
      <pc:sldChg chg="addSp delSp new del mod">
        <pc:chgData name="behice temel" userId="558f097715f6527d" providerId="LiveId" clId="{6F580FA6-BC90-4B9A-A0D0-0087577FE0B7}" dt="2022-10-02T12:07:00.826" v="4093" actId="680"/>
        <pc:sldMkLst>
          <pc:docMk/>
          <pc:sldMk cId="2566718877" sldId="271"/>
        </pc:sldMkLst>
        <pc:spChg chg="add del">
          <ac:chgData name="behice temel" userId="558f097715f6527d" providerId="LiveId" clId="{6F580FA6-BC90-4B9A-A0D0-0087577FE0B7}" dt="2022-10-02T12:07:00.139" v="4092" actId="22"/>
          <ac:spMkLst>
            <pc:docMk/>
            <pc:sldMk cId="2566718877" sldId="271"/>
            <ac:spMk id="3" creationId="{989310C0-5629-5C67-DDA7-9DE5338E8F7D}"/>
          </ac:spMkLst>
        </pc:spChg>
      </pc:sldChg>
      <pc:sldChg chg="addSp delSp modSp new mod setBg setClrOvrMap">
        <pc:chgData name="behice temel" userId="558f097715f6527d" providerId="LiveId" clId="{6F580FA6-BC90-4B9A-A0D0-0087577FE0B7}" dt="2022-10-02T12:08:55.793" v="4121" actId="26606"/>
        <pc:sldMkLst>
          <pc:docMk/>
          <pc:sldMk cId="3258326993" sldId="271"/>
        </pc:sldMkLst>
        <pc:spChg chg="del mod">
          <ac:chgData name="behice temel" userId="558f097715f6527d" providerId="LiveId" clId="{6F580FA6-BC90-4B9A-A0D0-0087577FE0B7}" dt="2022-10-02T12:07:12.007" v="4096" actId="478"/>
          <ac:spMkLst>
            <pc:docMk/>
            <pc:sldMk cId="3258326993" sldId="271"/>
            <ac:spMk id="2" creationId="{8F7AB40F-D479-6A64-7CDF-9DBB171D1A63}"/>
          </ac:spMkLst>
        </pc:spChg>
        <pc:spChg chg="mod ord">
          <ac:chgData name="behice temel" userId="558f097715f6527d" providerId="LiveId" clId="{6F580FA6-BC90-4B9A-A0D0-0087577FE0B7}" dt="2022-10-02T12:08:55.793" v="4121" actId="26606"/>
          <ac:spMkLst>
            <pc:docMk/>
            <pc:sldMk cId="3258326993" sldId="271"/>
            <ac:spMk id="3" creationId="{45920E21-DDAB-8D1D-B344-C4D531F13620}"/>
          </ac:spMkLst>
        </pc:spChg>
        <pc:spChg chg="add del">
          <ac:chgData name="behice temel" userId="558f097715f6527d" providerId="LiveId" clId="{6F580FA6-BC90-4B9A-A0D0-0087577FE0B7}" dt="2022-10-02T12:08:55.793" v="4121" actId="26606"/>
          <ac:spMkLst>
            <pc:docMk/>
            <pc:sldMk cId="3258326993" sldId="271"/>
            <ac:spMk id="9" creationId="{35879851-1A1D-4246-AAA1-C484E858337D}"/>
          </ac:spMkLst>
        </pc:spChg>
        <pc:picChg chg="add mod">
          <ac:chgData name="behice temel" userId="558f097715f6527d" providerId="LiveId" clId="{6F580FA6-BC90-4B9A-A0D0-0087577FE0B7}" dt="2022-10-02T12:08:55.793" v="4121" actId="26606"/>
          <ac:picMkLst>
            <pc:docMk/>
            <pc:sldMk cId="3258326993" sldId="271"/>
            <ac:picMk id="4" creationId="{94E762AA-BD8A-D7A7-6A0A-663FCDE051A6}"/>
          </ac:picMkLst>
        </pc:picChg>
      </pc:sldChg>
      <pc:sldChg chg="modSp new mod">
        <pc:chgData name="behice temel" userId="558f097715f6527d" providerId="LiveId" clId="{6F580FA6-BC90-4B9A-A0D0-0087577FE0B7}" dt="2022-10-02T12:14:58.156" v="4243" actId="20577"/>
        <pc:sldMkLst>
          <pc:docMk/>
          <pc:sldMk cId="3376454566" sldId="272"/>
        </pc:sldMkLst>
        <pc:spChg chg="mod">
          <ac:chgData name="behice temel" userId="558f097715f6527d" providerId="LiveId" clId="{6F580FA6-BC90-4B9A-A0D0-0087577FE0B7}" dt="2022-10-02T12:14:58.156" v="4243" actId="20577"/>
          <ac:spMkLst>
            <pc:docMk/>
            <pc:sldMk cId="3376454566" sldId="272"/>
            <ac:spMk id="2" creationId="{8CA5415B-F3D3-E229-D4FC-959577529F0B}"/>
          </ac:spMkLst>
        </pc:spChg>
      </pc:sldChg>
      <pc:sldMasterChg chg="del delSldLayout">
        <pc:chgData name="behice temel" userId="558f097715f6527d" providerId="LiveId" clId="{6F580FA6-BC90-4B9A-A0D0-0087577FE0B7}" dt="2022-10-02T09:34:18.218" v="3" actId="26606"/>
        <pc:sldMasterMkLst>
          <pc:docMk/>
          <pc:sldMasterMk cId="2758903609" sldId="2147483678"/>
        </pc:sldMasterMkLst>
        <pc:sldLayoutChg chg="del">
          <pc:chgData name="behice temel" userId="558f097715f6527d" providerId="LiveId" clId="{6F580FA6-BC90-4B9A-A0D0-0087577FE0B7}" dt="2022-10-02T09:34:18.218" v="3" actId="26606"/>
          <pc:sldLayoutMkLst>
            <pc:docMk/>
            <pc:sldMasterMk cId="2758903609" sldId="2147483678"/>
            <pc:sldLayoutMk cId="3858268880" sldId="2147483679"/>
          </pc:sldLayoutMkLst>
        </pc:sldLayoutChg>
        <pc:sldLayoutChg chg="del">
          <pc:chgData name="behice temel" userId="558f097715f6527d" providerId="LiveId" clId="{6F580FA6-BC90-4B9A-A0D0-0087577FE0B7}" dt="2022-10-02T09:34:18.218" v="3" actId="26606"/>
          <pc:sldLayoutMkLst>
            <pc:docMk/>
            <pc:sldMasterMk cId="2758903609" sldId="2147483678"/>
            <pc:sldLayoutMk cId="812560603" sldId="2147483680"/>
          </pc:sldLayoutMkLst>
        </pc:sldLayoutChg>
        <pc:sldLayoutChg chg="del">
          <pc:chgData name="behice temel" userId="558f097715f6527d" providerId="LiveId" clId="{6F580FA6-BC90-4B9A-A0D0-0087577FE0B7}" dt="2022-10-02T09:34:18.218" v="3" actId="26606"/>
          <pc:sldLayoutMkLst>
            <pc:docMk/>
            <pc:sldMasterMk cId="2758903609" sldId="2147483678"/>
            <pc:sldLayoutMk cId="2403319078" sldId="2147483681"/>
          </pc:sldLayoutMkLst>
        </pc:sldLayoutChg>
        <pc:sldLayoutChg chg="del">
          <pc:chgData name="behice temel" userId="558f097715f6527d" providerId="LiveId" clId="{6F580FA6-BC90-4B9A-A0D0-0087577FE0B7}" dt="2022-10-02T09:34:18.218" v="3" actId="26606"/>
          <pc:sldLayoutMkLst>
            <pc:docMk/>
            <pc:sldMasterMk cId="2758903609" sldId="2147483678"/>
            <pc:sldLayoutMk cId="3024670963" sldId="2147483682"/>
          </pc:sldLayoutMkLst>
        </pc:sldLayoutChg>
        <pc:sldLayoutChg chg="del">
          <pc:chgData name="behice temel" userId="558f097715f6527d" providerId="LiveId" clId="{6F580FA6-BC90-4B9A-A0D0-0087577FE0B7}" dt="2022-10-02T09:34:18.218" v="3" actId="26606"/>
          <pc:sldLayoutMkLst>
            <pc:docMk/>
            <pc:sldMasterMk cId="2758903609" sldId="2147483678"/>
            <pc:sldLayoutMk cId="3571232640" sldId="2147483683"/>
          </pc:sldLayoutMkLst>
        </pc:sldLayoutChg>
        <pc:sldLayoutChg chg="del">
          <pc:chgData name="behice temel" userId="558f097715f6527d" providerId="LiveId" clId="{6F580FA6-BC90-4B9A-A0D0-0087577FE0B7}" dt="2022-10-02T09:34:18.218" v="3" actId="26606"/>
          <pc:sldLayoutMkLst>
            <pc:docMk/>
            <pc:sldMasterMk cId="2758903609" sldId="2147483678"/>
            <pc:sldLayoutMk cId="2705010909" sldId="2147483684"/>
          </pc:sldLayoutMkLst>
        </pc:sldLayoutChg>
        <pc:sldLayoutChg chg="del">
          <pc:chgData name="behice temel" userId="558f097715f6527d" providerId="LiveId" clId="{6F580FA6-BC90-4B9A-A0D0-0087577FE0B7}" dt="2022-10-02T09:34:18.218" v="3" actId="26606"/>
          <pc:sldLayoutMkLst>
            <pc:docMk/>
            <pc:sldMasterMk cId="2758903609" sldId="2147483678"/>
            <pc:sldLayoutMk cId="3128360306" sldId="2147483685"/>
          </pc:sldLayoutMkLst>
        </pc:sldLayoutChg>
        <pc:sldLayoutChg chg="del">
          <pc:chgData name="behice temel" userId="558f097715f6527d" providerId="LiveId" clId="{6F580FA6-BC90-4B9A-A0D0-0087577FE0B7}" dt="2022-10-02T09:34:18.218" v="3" actId="26606"/>
          <pc:sldLayoutMkLst>
            <pc:docMk/>
            <pc:sldMasterMk cId="2758903609" sldId="2147483678"/>
            <pc:sldLayoutMk cId="2506423290" sldId="2147483686"/>
          </pc:sldLayoutMkLst>
        </pc:sldLayoutChg>
        <pc:sldLayoutChg chg="del">
          <pc:chgData name="behice temel" userId="558f097715f6527d" providerId="LiveId" clId="{6F580FA6-BC90-4B9A-A0D0-0087577FE0B7}" dt="2022-10-02T09:34:18.218" v="3" actId="26606"/>
          <pc:sldLayoutMkLst>
            <pc:docMk/>
            <pc:sldMasterMk cId="2758903609" sldId="2147483678"/>
            <pc:sldLayoutMk cId="3066227176" sldId="2147483687"/>
          </pc:sldLayoutMkLst>
        </pc:sldLayoutChg>
        <pc:sldLayoutChg chg="del">
          <pc:chgData name="behice temel" userId="558f097715f6527d" providerId="LiveId" clId="{6F580FA6-BC90-4B9A-A0D0-0087577FE0B7}" dt="2022-10-02T09:34:18.218" v="3" actId="26606"/>
          <pc:sldLayoutMkLst>
            <pc:docMk/>
            <pc:sldMasterMk cId="2758903609" sldId="2147483678"/>
            <pc:sldLayoutMk cId="4192970793" sldId="2147483688"/>
          </pc:sldLayoutMkLst>
        </pc:sldLayoutChg>
        <pc:sldLayoutChg chg="del">
          <pc:chgData name="behice temel" userId="558f097715f6527d" providerId="LiveId" clId="{6F580FA6-BC90-4B9A-A0D0-0087577FE0B7}" dt="2022-10-02T09:34:18.218" v="3" actId="26606"/>
          <pc:sldLayoutMkLst>
            <pc:docMk/>
            <pc:sldMasterMk cId="2758903609" sldId="2147483678"/>
            <pc:sldLayoutMk cId="2737619058" sldId="2147483689"/>
          </pc:sldLayoutMkLst>
        </pc:sldLayoutChg>
      </pc:sldMasterChg>
      <pc:sldMasterChg chg="add addSldLayout">
        <pc:chgData name="behice temel" userId="558f097715f6527d" providerId="LiveId" clId="{6F580FA6-BC90-4B9A-A0D0-0087577FE0B7}" dt="2022-10-02T09:34:18.218" v="3" actId="26606"/>
        <pc:sldMasterMkLst>
          <pc:docMk/>
          <pc:sldMasterMk cId="2396467637" sldId="2147483729"/>
        </pc:sldMasterMkLst>
        <pc:sldLayoutChg chg="add">
          <pc:chgData name="behice temel" userId="558f097715f6527d" providerId="LiveId" clId="{6F580FA6-BC90-4B9A-A0D0-0087577FE0B7}" dt="2022-10-02T09:34:18.218" v="3" actId="26606"/>
          <pc:sldLayoutMkLst>
            <pc:docMk/>
            <pc:sldMasterMk cId="2396467637" sldId="2147483729"/>
            <pc:sldLayoutMk cId="3709171998" sldId="2147483718"/>
          </pc:sldLayoutMkLst>
        </pc:sldLayoutChg>
        <pc:sldLayoutChg chg="add">
          <pc:chgData name="behice temel" userId="558f097715f6527d" providerId="LiveId" clId="{6F580FA6-BC90-4B9A-A0D0-0087577FE0B7}" dt="2022-10-02T09:34:18.218" v="3" actId="26606"/>
          <pc:sldLayoutMkLst>
            <pc:docMk/>
            <pc:sldMasterMk cId="2396467637" sldId="2147483729"/>
            <pc:sldLayoutMk cId="1431396960" sldId="2147483719"/>
          </pc:sldLayoutMkLst>
        </pc:sldLayoutChg>
        <pc:sldLayoutChg chg="add">
          <pc:chgData name="behice temel" userId="558f097715f6527d" providerId="LiveId" clId="{6F580FA6-BC90-4B9A-A0D0-0087577FE0B7}" dt="2022-10-02T09:34:18.218" v="3" actId="26606"/>
          <pc:sldLayoutMkLst>
            <pc:docMk/>
            <pc:sldMasterMk cId="2396467637" sldId="2147483729"/>
            <pc:sldLayoutMk cId="1312462105" sldId="2147483720"/>
          </pc:sldLayoutMkLst>
        </pc:sldLayoutChg>
        <pc:sldLayoutChg chg="add">
          <pc:chgData name="behice temel" userId="558f097715f6527d" providerId="LiveId" clId="{6F580FA6-BC90-4B9A-A0D0-0087577FE0B7}" dt="2022-10-02T09:34:18.218" v="3" actId="26606"/>
          <pc:sldLayoutMkLst>
            <pc:docMk/>
            <pc:sldMasterMk cId="2396467637" sldId="2147483729"/>
            <pc:sldLayoutMk cId="2206328195" sldId="2147483721"/>
          </pc:sldLayoutMkLst>
        </pc:sldLayoutChg>
        <pc:sldLayoutChg chg="add">
          <pc:chgData name="behice temel" userId="558f097715f6527d" providerId="LiveId" clId="{6F580FA6-BC90-4B9A-A0D0-0087577FE0B7}" dt="2022-10-02T09:34:18.218" v="3" actId="26606"/>
          <pc:sldLayoutMkLst>
            <pc:docMk/>
            <pc:sldMasterMk cId="2396467637" sldId="2147483729"/>
            <pc:sldLayoutMk cId="552351697" sldId="2147483722"/>
          </pc:sldLayoutMkLst>
        </pc:sldLayoutChg>
        <pc:sldLayoutChg chg="add">
          <pc:chgData name="behice temel" userId="558f097715f6527d" providerId="LiveId" clId="{6F580FA6-BC90-4B9A-A0D0-0087577FE0B7}" dt="2022-10-02T09:34:18.218" v="3" actId="26606"/>
          <pc:sldLayoutMkLst>
            <pc:docMk/>
            <pc:sldMasterMk cId="2396467637" sldId="2147483729"/>
            <pc:sldLayoutMk cId="301498040" sldId="2147483723"/>
          </pc:sldLayoutMkLst>
        </pc:sldLayoutChg>
        <pc:sldLayoutChg chg="add">
          <pc:chgData name="behice temel" userId="558f097715f6527d" providerId="LiveId" clId="{6F580FA6-BC90-4B9A-A0D0-0087577FE0B7}" dt="2022-10-02T09:34:18.218" v="3" actId="26606"/>
          <pc:sldLayoutMkLst>
            <pc:docMk/>
            <pc:sldMasterMk cId="2396467637" sldId="2147483729"/>
            <pc:sldLayoutMk cId="2685533707" sldId="2147483724"/>
          </pc:sldLayoutMkLst>
        </pc:sldLayoutChg>
        <pc:sldLayoutChg chg="add">
          <pc:chgData name="behice temel" userId="558f097715f6527d" providerId="LiveId" clId="{6F580FA6-BC90-4B9A-A0D0-0087577FE0B7}" dt="2022-10-02T09:34:18.218" v="3" actId="26606"/>
          <pc:sldLayoutMkLst>
            <pc:docMk/>
            <pc:sldMasterMk cId="2396467637" sldId="2147483729"/>
            <pc:sldLayoutMk cId="133597188" sldId="2147483725"/>
          </pc:sldLayoutMkLst>
        </pc:sldLayoutChg>
        <pc:sldLayoutChg chg="add">
          <pc:chgData name="behice temel" userId="558f097715f6527d" providerId="LiveId" clId="{6F580FA6-BC90-4B9A-A0D0-0087577FE0B7}" dt="2022-10-02T09:34:18.218" v="3" actId="26606"/>
          <pc:sldLayoutMkLst>
            <pc:docMk/>
            <pc:sldMasterMk cId="2396467637" sldId="2147483729"/>
            <pc:sldLayoutMk cId="755659675" sldId="2147483726"/>
          </pc:sldLayoutMkLst>
        </pc:sldLayoutChg>
        <pc:sldLayoutChg chg="add">
          <pc:chgData name="behice temel" userId="558f097715f6527d" providerId="LiveId" clId="{6F580FA6-BC90-4B9A-A0D0-0087577FE0B7}" dt="2022-10-02T09:34:18.218" v="3" actId="26606"/>
          <pc:sldLayoutMkLst>
            <pc:docMk/>
            <pc:sldMasterMk cId="2396467637" sldId="2147483729"/>
            <pc:sldLayoutMk cId="3080337291" sldId="2147483727"/>
          </pc:sldLayoutMkLst>
        </pc:sldLayoutChg>
        <pc:sldLayoutChg chg="add">
          <pc:chgData name="behice temel" userId="558f097715f6527d" providerId="LiveId" clId="{6F580FA6-BC90-4B9A-A0D0-0087577FE0B7}" dt="2022-10-02T09:34:18.218" v="3" actId="26606"/>
          <pc:sldLayoutMkLst>
            <pc:docMk/>
            <pc:sldMasterMk cId="2396467637" sldId="2147483729"/>
            <pc:sldLayoutMk cId="900005255" sldId="214748372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16E05-0CF8-48D7-9E51-703F3A3E06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578431-A792-4A1F-B908-CEA0B638B82C}">
      <dgm:prSet/>
      <dgm:spPr>
        <a:solidFill>
          <a:schemeClr val="tx2"/>
        </a:solidFill>
      </dgm:spPr>
      <dgm:t>
        <a:bodyPr/>
        <a:lstStyle/>
        <a:p>
          <a:r>
            <a:rPr lang="tr-TR" dirty="0">
              <a:latin typeface="Comic Sans MS" panose="030F0702030302020204" pitchFamily="66" charset="0"/>
            </a:rPr>
            <a:t>Çocuğun istenen davranışı yapabilmesi için ebeveynlerin gerekli ortamı hazırlaması çok önemlidir. Ortam hazırlamak istenilen davranışın gerçekleşmesini kolaylaştırır. Ayrıca ortam hazırlamak hoşumuza gitmeyen bir davranış gerçekleşmeden önce önlem almamızı sağlar. </a:t>
          </a:r>
          <a:endParaRPr lang="en-US" dirty="0">
            <a:latin typeface="Comic Sans MS" panose="030F0702030302020204" pitchFamily="66" charset="0"/>
          </a:endParaRPr>
        </a:p>
      </dgm:t>
    </dgm:pt>
    <dgm:pt modelId="{263D0D4C-70D8-43B1-B187-CE12A408DB24}" type="parTrans" cxnId="{2AA614A8-4F08-4B7D-9F31-E02163795CD7}">
      <dgm:prSet/>
      <dgm:spPr/>
      <dgm:t>
        <a:bodyPr/>
        <a:lstStyle/>
        <a:p>
          <a:endParaRPr lang="en-US"/>
        </a:p>
      </dgm:t>
    </dgm:pt>
    <dgm:pt modelId="{79707EC4-671D-4507-AD8D-4A0A70DDDF67}" type="sibTrans" cxnId="{2AA614A8-4F08-4B7D-9F31-E02163795CD7}">
      <dgm:prSet/>
      <dgm:spPr/>
      <dgm:t>
        <a:bodyPr/>
        <a:lstStyle/>
        <a:p>
          <a:endParaRPr lang="en-US"/>
        </a:p>
      </dgm:t>
    </dgm:pt>
    <dgm:pt modelId="{23FF5798-9122-4D5B-B396-CF21B1DCB5DC}">
      <dgm:prSet/>
      <dgm:spPr>
        <a:solidFill>
          <a:schemeClr val="tx2"/>
        </a:solidFill>
      </dgm:spPr>
      <dgm:t>
        <a:bodyPr/>
        <a:lstStyle/>
        <a:p>
          <a:r>
            <a:rPr lang="tr-TR" dirty="0">
              <a:latin typeface="Comic Sans MS" panose="030F0702030302020204" pitchFamily="66" charset="0"/>
            </a:rPr>
            <a:t>Örneğin; diş fırçalama alışkanlığını kazandırırken, fırçanın ulaşılabilir yere konması, kollarının ıslanmaması için kıyafetinin sıvanması gibi. Ya da boyama yapmak isteyen bir çocuğa uygun boyutlarda kağıt verilmesi, odanın bir köşesinin boya yapmaya uygun hale getirilmesi gibi.</a:t>
          </a:r>
          <a:endParaRPr lang="en-US" dirty="0">
            <a:latin typeface="Comic Sans MS" panose="030F0702030302020204" pitchFamily="66" charset="0"/>
          </a:endParaRPr>
        </a:p>
      </dgm:t>
    </dgm:pt>
    <dgm:pt modelId="{A3188BDC-C457-4622-A233-8737AB179857}" type="parTrans" cxnId="{44C27EAD-B10F-4C67-A4F8-CCA8B8DBAC18}">
      <dgm:prSet/>
      <dgm:spPr/>
      <dgm:t>
        <a:bodyPr/>
        <a:lstStyle/>
        <a:p>
          <a:endParaRPr lang="en-US"/>
        </a:p>
      </dgm:t>
    </dgm:pt>
    <dgm:pt modelId="{223AD8E2-4632-45F4-8E83-D45BD52B5CBD}" type="sibTrans" cxnId="{44C27EAD-B10F-4C67-A4F8-CCA8B8DBAC18}">
      <dgm:prSet/>
      <dgm:spPr/>
      <dgm:t>
        <a:bodyPr/>
        <a:lstStyle/>
        <a:p>
          <a:endParaRPr lang="en-US"/>
        </a:p>
      </dgm:t>
    </dgm:pt>
    <dgm:pt modelId="{83DC19AC-B915-4636-A74C-A2B7C669777C}" type="pres">
      <dgm:prSet presAssocID="{0F316E05-0CF8-48D7-9E51-703F3A3E06E1}" presName="linear" presStyleCnt="0">
        <dgm:presLayoutVars>
          <dgm:animLvl val="lvl"/>
          <dgm:resizeHandles val="exact"/>
        </dgm:presLayoutVars>
      </dgm:prSet>
      <dgm:spPr/>
      <dgm:t>
        <a:bodyPr/>
        <a:lstStyle/>
        <a:p>
          <a:endParaRPr lang="tr-TR"/>
        </a:p>
      </dgm:t>
    </dgm:pt>
    <dgm:pt modelId="{E3650ACA-9191-427D-88EC-E742FA7DDE42}" type="pres">
      <dgm:prSet presAssocID="{8D578431-A792-4A1F-B908-CEA0B638B82C}" presName="parentText" presStyleLbl="node1" presStyleIdx="0" presStyleCnt="2">
        <dgm:presLayoutVars>
          <dgm:chMax val="0"/>
          <dgm:bulletEnabled val="1"/>
        </dgm:presLayoutVars>
      </dgm:prSet>
      <dgm:spPr/>
      <dgm:t>
        <a:bodyPr/>
        <a:lstStyle/>
        <a:p>
          <a:endParaRPr lang="tr-TR"/>
        </a:p>
      </dgm:t>
    </dgm:pt>
    <dgm:pt modelId="{63FDAEEF-9A4A-4452-A057-7A2782CAEE1D}" type="pres">
      <dgm:prSet presAssocID="{79707EC4-671D-4507-AD8D-4A0A70DDDF67}" presName="spacer" presStyleCnt="0"/>
      <dgm:spPr/>
    </dgm:pt>
    <dgm:pt modelId="{E51968F4-3D2E-4C69-8D66-581101ED60CD}" type="pres">
      <dgm:prSet presAssocID="{23FF5798-9122-4D5B-B396-CF21B1DCB5DC}" presName="parentText" presStyleLbl="node1" presStyleIdx="1" presStyleCnt="2">
        <dgm:presLayoutVars>
          <dgm:chMax val="0"/>
          <dgm:bulletEnabled val="1"/>
        </dgm:presLayoutVars>
      </dgm:prSet>
      <dgm:spPr/>
      <dgm:t>
        <a:bodyPr/>
        <a:lstStyle/>
        <a:p>
          <a:endParaRPr lang="tr-TR"/>
        </a:p>
      </dgm:t>
    </dgm:pt>
  </dgm:ptLst>
  <dgm:cxnLst>
    <dgm:cxn modelId="{5E95B6C4-42D6-4B04-A6C9-FB71E13EA245}" type="presOf" srcId="{23FF5798-9122-4D5B-B396-CF21B1DCB5DC}" destId="{E51968F4-3D2E-4C69-8D66-581101ED60CD}" srcOrd="0" destOrd="0" presId="urn:microsoft.com/office/officeart/2005/8/layout/vList2"/>
    <dgm:cxn modelId="{1D478517-4FC7-4993-BDCC-3FA4C795864B}" type="presOf" srcId="{8D578431-A792-4A1F-B908-CEA0B638B82C}" destId="{E3650ACA-9191-427D-88EC-E742FA7DDE42}" srcOrd="0" destOrd="0" presId="urn:microsoft.com/office/officeart/2005/8/layout/vList2"/>
    <dgm:cxn modelId="{92037276-A9FA-496E-A4B3-3F89069A59A0}" type="presOf" srcId="{0F316E05-0CF8-48D7-9E51-703F3A3E06E1}" destId="{83DC19AC-B915-4636-A74C-A2B7C669777C}" srcOrd="0" destOrd="0" presId="urn:microsoft.com/office/officeart/2005/8/layout/vList2"/>
    <dgm:cxn modelId="{2AA614A8-4F08-4B7D-9F31-E02163795CD7}" srcId="{0F316E05-0CF8-48D7-9E51-703F3A3E06E1}" destId="{8D578431-A792-4A1F-B908-CEA0B638B82C}" srcOrd="0" destOrd="0" parTransId="{263D0D4C-70D8-43B1-B187-CE12A408DB24}" sibTransId="{79707EC4-671D-4507-AD8D-4A0A70DDDF67}"/>
    <dgm:cxn modelId="{44C27EAD-B10F-4C67-A4F8-CCA8B8DBAC18}" srcId="{0F316E05-0CF8-48D7-9E51-703F3A3E06E1}" destId="{23FF5798-9122-4D5B-B396-CF21B1DCB5DC}" srcOrd="1" destOrd="0" parTransId="{A3188BDC-C457-4622-A233-8737AB179857}" sibTransId="{223AD8E2-4632-45F4-8E83-D45BD52B5CBD}"/>
    <dgm:cxn modelId="{98750623-07A1-4D91-BE0A-A49890D4BCA9}" type="presParOf" srcId="{83DC19AC-B915-4636-A74C-A2B7C669777C}" destId="{E3650ACA-9191-427D-88EC-E742FA7DDE42}" srcOrd="0" destOrd="0" presId="urn:microsoft.com/office/officeart/2005/8/layout/vList2"/>
    <dgm:cxn modelId="{D972B595-5A07-4840-8F6D-CBD759B3D6AF}" type="presParOf" srcId="{83DC19AC-B915-4636-A74C-A2B7C669777C}" destId="{63FDAEEF-9A4A-4452-A057-7A2782CAEE1D}" srcOrd="1" destOrd="0" presId="urn:microsoft.com/office/officeart/2005/8/layout/vList2"/>
    <dgm:cxn modelId="{556B975F-06D6-4026-9ADD-1A18A5C32B68}" type="presParOf" srcId="{83DC19AC-B915-4636-A74C-A2B7C669777C}" destId="{E51968F4-3D2E-4C69-8D66-581101ED60C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50ACA-9191-427D-88EC-E742FA7DDE42}">
      <dsp:nvSpPr>
        <dsp:cNvPr id="0" name=""/>
        <dsp:cNvSpPr/>
      </dsp:nvSpPr>
      <dsp:spPr>
        <a:xfrm>
          <a:off x="0" y="41418"/>
          <a:ext cx="6175947" cy="2063880"/>
        </a:xfrm>
        <a:prstGeom prst="roundRect">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latin typeface="Comic Sans MS" panose="030F0702030302020204" pitchFamily="66" charset="0"/>
            </a:rPr>
            <a:t>Çocuğun istenen davranışı yapabilmesi için ebeveynlerin gerekli ortamı hazırlaması çok önemlidir. Ortam hazırlamak istenilen davranışın gerçekleşmesini kolaylaştırır. Ayrıca ortam hazırlamak hoşumuza gitmeyen bir davranış gerçekleşmeden önce önlem almamızı sağlar. </a:t>
          </a:r>
          <a:endParaRPr lang="en-US" sz="1800" kern="1200" dirty="0">
            <a:latin typeface="Comic Sans MS" panose="030F0702030302020204" pitchFamily="66" charset="0"/>
          </a:endParaRPr>
        </a:p>
      </dsp:txBody>
      <dsp:txXfrm>
        <a:off x="100750" y="142168"/>
        <a:ext cx="5974447" cy="1862380"/>
      </dsp:txXfrm>
    </dsp:sp>
    <dsp:sp modelId="{E51968F4-3D2E-4C69-8D66-581101ED60CD}">
      <dsp:nvSpPr>
        <dsp:cNvPr id="0" name=""/>
        <dsp:cNvSpPr/>
      </dsp:nvSpPr>
      <dsp:spPr>
        <a:xfrm>
          <a:off x="0" y="2157138"/>
          <a:ext cx="6175947" cy="2063880"/>
        </a:xfrm>
        <a:prstGeom prst="roundRect">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latin typeface="Comic Sans MS" panose="030F0702030302020204" pitchFamily="66" charset="0"/>
            </a:rPr>
            <a:t>Örneğin; diş fırçalama alışkanlığını kazandırırken, fırçanın ulaşılabilir yere konması, kollarının ıslanmaması için kıyafetinin sıvanması gibi. Ya da boyama yapmak isteyen bir çocuğa uygun boyutlarda kağıt verilmesi, odanın bir köşesinin boya yapmaya uygun hale getirilmesi gibi.</a:t>
          </a:r>
          <a:endParaRPr lang="en-US" sz="1800" kern="1200" dirty="0">
            <a:latin typeface="Comic Sans MS" panose="030F0702030302020204" pitchFamily="66" charset="0"/>
          </a:endParaRPr>
        </a:p>
      </dsp:txBody>
      <dsp:txXfrm>
        <a:off x="100750" y="2257888"/>
        <a:ext cx="5974447" cy="18623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52528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40596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553ECD-7F6D-420D-93CA-D8D15EB427AC}"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6775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668230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553ECD-7F6D-420D-93CA-D8D15EB427AC}"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049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716796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1352220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3021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49931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28840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75402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140675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28723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60272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85990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1B8F32D-D8B6-4B9E-9CBF-DCAC30B7B93D}" type="datetimeFigureOut">
              <a:rPr lang="en-US" smtClean="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427019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1B8F32D-D8B6-4B9E-9CBF-DCAC30B7B93D}" type="datetimeFigureOut">
              <a:rPr lang="en-US" smtClean="0"/>
              <a:pPr/>
              <a:t>9/30/2024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152188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ğ teknolojisinden oluşan arka plan">
            <a:extLst>
              <a:ext uri="{FF2B5EF4-FFF2-40B4-BE49-F238E27FC236}">
                <a16:creationId xmlns="" xmlns:a16="http://schemas.microsoft.com/office/drawing/2014/main" id="{3197E6E0-4151-A6AB-E26B-8D58B3BD5100}"/>
              </a:ext>
            </a:extLst>
          </p:cNvPr>
          <p:cNvPicPr>
            <a:picLocks noChangeAspect="1"/>
          </p:cNvPicPr>
          <p:nvPr/>
        </p:nvPicPr>
        <p:blipFill rotWithShape="1">
          <a:blip r:embed="rId2">
            <a:alphaModFix amt="40000"/>
          </a:blip>
          <a:srcRect r="-1" b="3408"/>
          <a:stretch/>
        </p:blipFill>
        <p:spPr>
          <a:xfrm>
            <a:off x="20" y="10"/>
            <a:ext cx="12188932" cy="6857990"/>
          </a:xfrm>
          <a:prstGeom prst="rect">
            <a:avLst/>
          </a:prstGeom>
        </p:spPr>
      </p:pic>
      <p:sp>
        <p:nvSpPr>
          <p:cNvPr id="2" name="Başlık 1">
            <a:extLst>
              <a:ext uri="{FF2B5EF4-FFF2-40B4-BE49-F238E27FC236}">
                <a16:creationId xmlns="" xmlns:a16="http://schemas.microsoft.com/office/drawing/2014/main" id="{97AA4EBA-81C1-A9E6-7283-3EE781BEDCC1}"/>
              </a:ext>
            </a:extLst>
          </p:cNvPr>
          <p:cNvSpPr>
            <a:spLocks noGrp="1"/>
          </p:cNvSpPr>
          <p:nvPr>
            <p:ph type="ctrTitle"/>
          </p:nvPr>
        </p:nvSpPr>
        <p:spPr>
          <a:xfrm>
            <a:off x="482600" y="732032"/>
            <a:ext cx="6900839" cy="2736390"/>
          </a:xfrm>
        </p:spPr>
        <p:txBody>
          <a:bodyPr anchor="t">
            <a:normAutofit fontScale="90000"/>
          </a:bodyPr>
          <a:lstStyle/>
          <a:p>
            <a:r>
              <a:rPr lang="tr-TR" sz="8000" dirty="0">
                <a:solidFill>
                  <a:srgbClr val="FFFFFF"/>
                </a:solidFill>
              </a:rPr>
              <a:t>OLUMLU DAVRANIŞ KAZANDIRMA</a:t>
            </a:r>
          </a:p>
        </p:txBody>
      </p:sp>
      <p:sp>
        <p:nvSpPr>
          <p:cNvPr id="3" name="Alt Başlık 2">
            <a:extLst>
              <a:ext uri="{FF2B5EF4-FFF2-40B4-BE49-F238E27FC236}">
                <a16:creationId xmlns="" xmlns:a16="http://schemas.microsoft.com/office/drawing/2014/main" id="{0E9D8D0C-BF57-A797-C730-D19AFD5F1723}"/>
              </a:ext>
            </a:extLst>
          </p:cNvPr>
          <p:cNvSpPr>
            <a:spLocks noGrp="1"/>
          </p:cNvSpPr>
          <p:nvPr>
            <p:ph type="subTitle" idx="1"/>
          </p:nvPr>
        </p:nvSpPr>
        <p:spPr>
          <a:xfrm>
            <a:off x="6596565" y="4201721"/>
            <a:ext cx="4986084" cy="1949813"/>
          </a:xfrm>
        </p:spPr>
        <p:txBody>
          <a:bodyPr anchor="b">
            <a:normAutofit/>
          </a:bodyPr>
          <a:lstStyle/>
          <a:p>
            <a:pPr algn="r"/>
            <a:r>
              <a:rPr lang="tr-TR" dirty="0">
                <a:solidFill>
                  <a:srgbClr val="FFFFFF"/>
                </a:solidFill>
              </a:rPr>
              <a:t>BORNOVA REHBERLİK VE ARAŞTIRMA MERKEZİ</a:t>
            </a:r>
          </a:p>
        </p:txBody>
      </p:sp>
    </p:spTree>
    <p:extLst>
      <p:ext uri="{BB962C8B-B14F-4D97-AF65-F5344CB8AC3E}">
        <p14:creationId xmlns:p14="http://schemas.microsoft.com/office/powerpoint/2010/main" val="109872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19FC45E-6AED-6D86-9E5F-B833201EF0D0}"/>
              </a:ext>
            </a:extLst>
          </p:cNvPr>
          <p:cNvSpPr>
            <a:spLocks noGrp="1"/>
          </p:cNvSpPr>
          <p:nvPr>
            <p:ph idx="1"/>
          </p:nvPr>
        </p:nvSpPr>
        <p:spPr>
          <a:xfrm>
            <a:off x="1334125" y="1049311"/>
            <a:ext cx="10170487" cy="4861911"/>
          </a:xfrm>
        </p:spPr>
        <p:txBody>
          <a:bodyPr>
            <a:normAutofit/>
          </a:bodyPr>
          <a:lstStyle/>
          <a:p>
            <a:r>
              <a:rPr lang="tr-TR" sz="2000" dirty="0">
                <a:latin typeface="Comic Sans MS" panose="030F0702030302020204" pitchFamily="66" charset="0"/>
              </a:rPr>
              <a:t>Her koyulan kuralın bir mantığı olmalı- sadece ‘bu hep böyle’ deyip kural konulmamalıdır. Aksi takdirde çocuğun davranışı benimsemesini beklemek haksızlık olur.</a:t>
            </a:r>
          </a:p>
          <a:p>
            <a:r>
              <a:rPr lang="tr-TR" sz="2000" dirty="0">
                <a:latin typeface="Comic Sans MS" panose="030F0702030302020204" pitchFamily="66" charset="0"/>
              </a:rPr>
              <a:t>Bir çocuktan yapması beklenen şeyler, onun anlayabileceği bir dil kullanılarak ve basit şekilde ifade edilmelidir.</a:t>
            </a:r>
          </a:p>
          <a:p>
            <a:r>
              <a:rPr lang="tr-TR" sz="2000" dirty="0">
                <a:latin typeface="Comic Sans MS" panose="030F0702030302020204" pitchFamily="66" charset="0"/>
              </a:rPr>
              <a:t>Olumlu bir dil kullanarak kuralı tanımlayın- ne yapmamalarını değil, ne yapmaları gerekeni söyleyin. ‘Başkaları konuşurken dinle.’ gibi. </a:t>
            </a:r>
          </a:p>
          <a:p>
            <a:r>
              <a:rPr lang="tr-TR" sz="2000" dirty="0">
                <a:latin typeface="Comic Sans MS" panose="030F0702030302020204" pitchFamily="66" charset="0"/>
              </a:rPr>
              <a:t>Az sayıda kural ile başlayın. Çok fazla kural koymayın! Fazla sayıda kural koyarsanız çocukların bunları hatırlaması zorlaşır ve sırf hatırlayamadığı için kuralları uygulayamayabilir</a:t>
            </a:r>
          </a:p>
          <a:p>
            <a:r>
              <a:rPr lang="tr-TR" sz="2000" dirty="0">
                <a:latin typeface="Comic Sans MS" panose="030F0702030302020204" pitchFamily="66" charset="0"/>
              </a:rPr>
              <a:t>Kuralı koyarken gerçekten gerekli olup olmadığını kendinize sorun.</a:t>
            </a:r>
          </a:p>
          <a:p>
            <a:r>
              <a:rPr lang="tr-TR" sz="2000" dirty="0">
                <a:latin typeface="Comic Sans MS" panose="030F0702030302020204" pitchFamily="66" charset="0"/>
              </a:rPr>
              <a:t>Kurallardan herkes haberdar olmalıdır, dolayısıyla kural koyarken çocukların da fikrini alın. Katkıda bulundukları bir kurala daha kolay uyacaklardır. </a:t>
            </a:r>
          </a:p>
        </p:txBody>
      </p:sp>
    </p:spTree>
    <p:extLst>
      <p:ext uri="{BB962C8B-B14F-4D97-AF65-F5344CB8AC3E}">
        <p14:creationId xmlns:p14="http://schemas.microsoft.com/office/powerpoint/2010/main" val="209980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1D3B1236-9C8A-5424-44E7-75DB1A73249F}"/>
              </a:ext>
            </a:extLst>
          </p:cNvPr>
          <p:cNvSpPr>
            <a:spLocks noGrp="1"/>
          </p:cNvSpPr>
          <p:nvPr>
            <p:ph idx="1"/>
          </p:nvPr>
        </p:nvSpPr>
        <p:spPr>
          <a:xfrm>
            <a:off x="2068643" y="1349114"/>
            <a:ext cx="9435969" cy="4562107"/>
          </a:xfrm>
        </p:spPr>
        <p:txBody>
          <a:bodyPr>
            <a:noAutofit/>
          </a:bodyPr>
          <a:lstStyle/>
          <a:p>
            <a:r>
              <a:rPr lang="tr-TR" sz="2400" dirty="0">
                <a:latin typeface="Comic Sans MS" panose="030F0702030302020204" pitchFamily="66" charset="0"/>
              </a:rPr>
              <a:t>Özellikle ilk günlerde her gün kuralların üzerinden geçin. </a:t>
            </a:r>
          </a:p>
          <a:p>
            <a:r>
              <a:rPr lang="tr-TR" sz="2400" dirty="0">
                <a:latin typeface="Comic Sans MS" panose="030F0702030302020204" pitchFamily="66" charset="0"/>
              </a:rPr>
              <a:t>Kuralları yazın ya da görseller kullanarak görünür bir yere asın- örneğin her kural için bu kuralın uygulanırken çekilmiş bir fotoğrafı kartona yapıştırılarak sergilenebilir.</a:t>
            </a:r>
          </a:p>
          <a:p>
            <a:r>
              <a:rPr lang="tr-TR" sz="2400" dirty="0">
                <a:latin typeface="Comic Sans MS" panose="030F0702030302020204" pitchFamily="66" charset="0"/>
              </a:rPr>
              <a:t>Kuralları uyguladıkça çocukları takdir edin. </a:t>
            </a:r>
          </a:p>
          <a:p>
            <a:r>
              <a:rPr lang="tr-TR" sz="2400" dirty="0">
                <a:latin typeface="Comic Sans MS" panose="030F0702030302020204" pitchFamily="66" charset="0"/>
              </a:rPr>
              <a:t>Kurala uymayan bir çocuğa, kuralı sakin ama net bir şekilde hatırlatın. Davranışını değiştirmesi için fırsat verin.</a:t>
            </a:r>
          </a:p>
          <a:p>
            <a:r>
              <a:rPr lang="tr-TR" sz="2400" dirty="0">
                <a:latin typeface="Comic Sans MS" panose="030F0702030302020204" pitchFamily="66" charset="0"/>
              </a:rPr>
              <a:t>Çocuklar zaman zaman kuralları bozabilirler- bu konuda sabırlı olun ve mükemmeli beklemeyin </a:t>
            </a:r>
          </a:p>
        </p:txBody>
      </p:sp>
    </p:spTree>
    <p:extLst>
      <p:ext uri="{BB962C8B-B14F-4D97-AF65-F5344CB8AC3E}">
        <p14:creationId xmlns:p14="http://schemas.microsoft.com/office/powerpoint/2010/main" val="9031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166BF9EE-F7AC-4FA5-AC7E-001B3A642F7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 xmlns:a16="http://schemas.microsoft.com/office/drawing/2014/main" id="{3B48D182-44E3-4D8B-ACEF-F1A900BE44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 xmlns:a16="http://schemas.microsoft.com/office/drawing/2014/main" id="{355A535A-A489-477F-A314-593AA8CAFB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 xmlns:a16="http://schemas.microsoft.com/office/drawing/2014/main" id="{954C2D4C-FD83-4EF4-9312-04442ABD66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 xmlns:a16="http://schemas.microsoft.com/office/drawing/2014/main" id="{C20701C2-CD9A-4698-BC97-E1085820C2C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 xmlns:a16="http://schemas.microsoft.com/office/drawing/2014/main" id="{62575C35-466F-42AE-87A1-D691849AB8C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 xmlns:a16="http://schemas.microsoft.com/office/drawing/2014/main" id="{58236F37-6119-45AC-80A0-CD2C311B50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 xmlns:a16="http://schemas.microsoft.com/office/drawing/2014/main" id="{F3FDD799-39FE-4D6F-9A64-2F472B2150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 xmlns:a16="http://schemas.microsoft.com/office/drawing/2014/main" id="{9820D241-1D49-442C-A95A-00BC1BF9E29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 xmlns:a16="http://schemas.microsoft.com/office/drawing/2014/main" id="{EBC2197C-B383-4866-8ABD-74222400BE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 xmlns:a16="http://schemas.microsoft.com/office/drawing/2014/main" id="{404B06AA-FC93-4471-9DE4-56A401E70A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 xmlns:a16="http://schemas.microsoft.com/office/drawing/2014/main" id="{E580600C-013F-4FAF-8FB7-4CC0FA80A9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 xmlns:a16="http://schemas.microsoft.com/office/drawing/2014/main" id="{9BFCF199-64B2-4AEE-88C4-E954ABF362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 xmlns:a16="http://schemas.microsoft.com/office/drawing/2014/main" id="{E312DBA5-56D8-42B2-BA94-28168C2A670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 xmlns:a16="http://schemas.microsoft.com/office/drawing/2014/main" id="{7AD46C74-3117-46B0-B267-0F61B57CA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 xmlns:a16="http://schemas.microsoft.com/office/drawing/2014/main" id="{8C13B810-9664-45D8-8510-D6ED0ADD72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 xmlns:a16="http://schemas.microsoft.com/office/drawing/2014/main" id="{10306E52-A922-4458-BCCE-C3C840CC75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 xmlns:a16="http://schemas.microsoft.com/office/drawing/2014/main" id="{CB578819-B7E7-4250-932F-52AE2A2A9A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 xmlns:a16="http://schemas.microsoft.com/office/drawing/2014/main" id="{454B9C91-B623-424A-B16E-F764F189D3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 xmlns:a16="http://schemas.microsoft.com/office/drawing/2014/main" id="{EFD03C4A-8484-41E6-B458-032F1DCA70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 xmlns:a16="http://schemas.microsoft.com/office/drawing/2014/main" id="{DDC2F3C3-1D4E-4913-9C5C-F9A65B47E5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 xmlns:a16="http://schemas.microsoft.com/office/drawing/2014/main" id="{1E15BCA2-2420-4C53-ADE9-40FBAC2384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 xmlns:a16="http://schemas.microsoft.com/office/drawing/2014/main" id="{73D5FBF4-7129-4C51-B603-E3BC334195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 xmlns:a16="http://schemas.microsoft.com/office/drawing/2014/main" id="{0165B164-CE2A-494C-88FC-507232B37C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 xmlns:a16="http://schemas.microsoft.com/office/drawing/2014/main" id="{87F127E5-B10B-4D18-BCF0-E7C3C7F401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 xmlns:a16="http://schemas.microsoft.com/office/drawing/2014/main" id="{FC692D59-F28D-4E42-B435-225F2C6CFA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 xmlns:a16="http://schemas.microsoft.com/office/drawing/2014/main" id="{1996130F-9AB5-4DE9-8574-3AF891C5C1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 xmlns:a16="http://schemas.microsoft.com/office/drawing/2014/main" id="{7326F4E6-9131-42DA-97B2-0BA8D1E258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3" name="Rectangle 42">
            <a:extLst>
              <a:ext uri="{FF2B5EF4-FFF2-40B4-BE49-F238E27FC236}">
                <a16:creationId xmlns="" xmlns:a16="http://schemas.microsoft.com/office/drawing/2014/main" id="{37B5A23F-7276-435D-91DA-09104D7777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2F3ECD7F-BF61-4CB1-AA15-464BB771E7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966F1B29-3A08-4DB7-9F92-4C09B3BCFF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8229600" cy="6858000"/>
          </a:xfrm>
          <a:prstGeom prst="rect">
            <a:avLst/>
          </a:prstGeom>
          <a:solidFill>
            <a:schemeClr val="tx1">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5">
            <a:extLst>
              <a:ext uri="{FF2B5EF4-FFF2-40B4-BE49-F238E27FC236}">
                <a16:creationId xmlns="" xmlns:a16="http://schemas.microsoft.com/office/drawing/2014/main" id="{44A5AAD1-9616-4E1C-B3AC-E5497A6A3C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 xmlns:a16="http://schemas.microsoft.com/office/drawing/2014/main" id="{1046B0C4-A273-0722-54CE-1547BFD52BB0}"/>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dirty="0">
                <a:solidFill>
                  <a:srgbClr val="FEFFFF"/>
                </a:solidFill>
                <a:latin typeface="Comic Sans MS" panose="030F0702030302020204" pitchFamily="66" charset="0"/>
              </a:rPr>
              <a:t>TUTARLI OLMAK</a:t>
            </a:r>
          </a:p>
        </p:txBody>
      </p:sp>
      <p:sp>
        <p:nvSpPr>
          <p:cNvPr id="3" name="İçerik Yer Tutucusu 2">
            <a:extLst>
              <a:ext uri="{FF2B5EF4-FFF2-40B4-BE49-F238E27FC236}">
                <a16:creationId xmlns="" xmlns:a16="http://schemas.microsoft.com/office/drawing/2014/main" id="{BDA6D1B6-E5D8-9DF7-ED23-173AE7E4794A}"/>
              </a:ext>
            </a:extLst>
          </p:cNvPr>
          <p:cNvSpPr>
            <a:spLocks noGrp="1"/>
          </p:cNvSpPr>
          <p:nvPr>
            <p:ph sz="half" idx="1"/>
          </p:nvPr>
        </p:nvSpPr>
        <p:spPr>
          <a:xfrm>
            <a:off x="541866" y="2032000"/>
            <a:ext cx="7145867" cy="4488664"/>
          </a:xfrm>
        </p:spPr>
        <p:txBody>
          <a:bodyPr vert="horz" lIns="91440" tIns="45720" rIns="91440" bIns="45720" rtlCol="0">
            <a:normAutofit lnSpcReduction="10000"/>
          </a:bodyPr>
          <a:lstStyle/>
          <a:p>
            <a:r>
              <a:rPr lang="tr-TR" dirty="0">
                <a:solidFill>
                  <a:schemeClr val="bg1"/>
                </a:solidFill>
                <a:latin typeface="Comic Sans MS" panose="030F0702030302020204" pitchFamily="66" charset="0"/>
              </a:rPr>
              <a:t>Anne babanın çocuğa karşı her zaman ve her durumda tutarlı tepki ve davranışlar göstermesi, çocuğun olumlu davranışlar geliştirmesine yardımcı olacaktır.</a:t>
            </a:r>
          </a:p>
          <a:p>
            <a:r>
              <a:rPr lang="tr-TR" dirty="0">
                <a:solidFill>
                  <a:schemeClr val="bg1"/>
                </a:solidFill>
                <a:latin typeface="Comic Sans MS" panose="030F0702030302020204" pitchFamily="66" charset="0"/>
              </a:rPr>
              <a:t>Çocukla ilişkimizde tutarlı olmak çok önemlidir, aynı davranışa aynı tepkiyi vermek çocuğun kafasının karışmasına engel olacaktır, bir davranışını kimi zaman hoş görmek kimi zaman da cezalandırmak onun için oldukça kafa karıştırıcı olabilir.</a:t>
            </a:r>
          </a:p>
          <a:p>
            <a:r>
              <a:rPr lang="tr-TR" dirty="0">
                <a:solidFill>
                  <a:schemeClr val="bg1"/>
                </a:solidFill>
                <a:latin typeface="Comic Sans MS" panose="030F0702030302020204" pitchFamily="66" charset="0"/>
              </a:rPr>
              <a:t>Aynı zamanda ebeveynler de kendi aralarında tutarlı olmak zorundadır. Yani kullanılan yöntemlerde aynı dili konuşmaları, koydukları kuralların her ikisi için de geçerli olması çok önemlidir.</a:t>
            </a:r>
          </a:p>
          <a:p>
            <a:r>
              <a:rPr lang="tr-TR" dirty="0">
                <a:solidFill>
                  <a:schemeClr val="bg1"/>
                </a:solidFill>
                <a:latin typeface="Comic Sans MS" panose="030F0702030302020204" pitchFamily="66" charset="0"/>
              </a:rPr>
              <a:t>Ebeveynler kendi iç dünyalarında da tutarlı olmalı, verdikleri sözleri tutmalı, koyulan kurallara kendileri de uymalıdırlar. Unutmayınız ki çocuklar bizleri daima gözlerler ve bizdeki bir tutarsızlık durumunda kendileri de aynı </a:t>
            </a:r>
            <a:r>
              <a:rPr lang="tr-TR" dirty="0" err="1">
                <a:solidFill>
                  <a:schemeClr val="bg1"/>
                </a:solidFill>
                <a:latin typeface="Comic Sans MS" panose="030F0702030302020204" pitchFamily="66" charset="0"/>
              </a:rPr>
              <a:t>ttutarsızlığı</a:t>
            </a:r>
            <a:r>
              <a:rPr lang="tr-TR" dirty="0">
                <a:solidFill>
                  <a:schemeClr val="bg1"/>
                </a:solidFill>
                <a:latin typeface="Comic Sans MS" panose="030F0702030302020204" pitchFamily="66" charset="0"/>
              </a:rPr>
              <a:t> sergileyeceklerdir. </a:t>
            </a:r>
            <a:endParaRPr lang="en-US" dirty="0">
              <a:solidFill>
                <a:schemeClr val="bg1"/>
              </a:solidFill>
              <a:latin typeface="Comic Sans MS" panose="030F0702030302020204" pitchFamily="66" charset="0"/>
            </a:endParaRPr>
          </a:p>
        </p:txBody>
      </p:sp>
      <p:pic>
        <p:nvPicPr>
          <p:cNvPr id="6" name="İçerik Yer Tutucusu 5" descr="küçük resim içeren bir resim&#10;&#10;Açıklama otomatik olarak oluşturuldu">
            <a:extLst>
              <a:ext uri="{FF2B5EF4-FFF2-40B4-BE49-F238E27FC236}">
                <a16:creationId xmlns="" xmlns:a16="http://schemas.microsoft.com/office/drawing/2014/main" id="{61A71D9B-0B8C-B897-F6ED-F97CD8FC11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13057" y="2106653"/>
            <a:ext cx="3001931" cy="3713189"/>
          </a:xfrm>
          <a:prstGeom prst="rect">
            <a:avLst/>
          </a:prstGeom>
        </p:spPr>
      </p:pic>
    </p:spTree>
    <p:extLst>
      <p:ext uri="{BB962C8B-B14F-4D97-AF65-F5344CB8AC3E}">
        <p14:creationId xmlns:p14="http://schemas.microsoft.com/office/powerpoint/2010/main" val="328323820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3" name="Group 12">
            <a:extLst>
              <a:ext uri="{FF2B5EF4-FFF2-40B4-BE49-F238E27FC236}">
                <a16:creationId xmlns="" xmlns:a16="http://schemas.microsoft.com/office/drawing/2014/main" id="{7398C59F-5A18-487B-91D6-B955AACF2E5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 xmlns:a16="http://schemas.microsoft.com/office/drawing/2014/main" id="{0557FAFE-C7C3-47EC-A4F5-9B21663192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 xmlns:a16="http://schemas.microsoft.com/office/drawing/2014/main" id="{95BC28FB-3882-4674-9D79-EA58BEB7CE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 xmlns:a16="http://schemas.microsoft.com/office/drawing/2014/main" id="{9C6EC892-83F9-402F-8552-0AD7C0556EB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 xmlns:a16="http://schemas.microsoft.com/office/drawing/2014/main" id="{18387766-037C-4EF0-8471-D19CBF2A43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 xmlns:a16="http://schemas.microsoft.com/office/drawing/2014/main" id="{1E364F38-6F3A-476A-93E6-962EA817C4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 xmlns:a16="http://schemas.microsoft.com/office/drawing/2014/main" id="{35C335A4-1E67-4293-8BE2-DFB085D4FBB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 xmlns:a16="http://schemas.microsoft.com/office/drawing/2014/main" id="{9A8A0F10-2C98-4297-9F92-5D95533927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 xmlns:a16="http://schemas.microsoft.com/office/drawing/2014/main" id="{C3B112A3-006E-4008-A778-DB5F6A09D51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 xmlns:a16="http://schemas.microsoft.com/office/drawing/2014/main" id="{E5E62767-5C25-4C49-9568-432433A3C5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 xmlns:a16="http://schemas.microsoft.com/office/drawing/2014/main" id="{598EC006-77B1-42BA-B815-66CCB9B170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 xmlns:a16="http://schemas.microsoft.com/office/drawing/2014/main" id="{A144ED09-DA06-491D-95A8-AB3DED4329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 xmlns:a16="http://schemas.microsoft.com/office/drawing/2014/main" id="{1CB00BD2-11CD-4A38-8F38-02B0D1105E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4" name="Group 26">
            <a:extLst>
              <a:ext uri="{FF2B5EF4-FFF2-40B4-BE49-F238E27FC236}">
                <a16:creationId xmlns="" xmlns:a16="http://schemas.microsoft.com/office/drawing/2014/main" id="{520234FB-542E-4550-9C2F-1B56FD41A1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 xmlns:a16="http://schemas.microsoft.com/office/drawing/2014/main" id="{41FCE1F3-DEB3-47CD-90FF-7DABB4AF45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 xmlns:a16="http://schemas.microsoft.com/office/drawing/2014/main" id="{5708E488-C19B-452C-B197-6F1C34F6E7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 xmlns:a16="http://schemas.microsoft.com/office/drawing/2014/main" id="{89D3FD25-890E-4981-A71D-EE796873D7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 xmlns:a16="http://schemas.microsoft.com/office/drawing/2014/main" id="{51B5414C-556A-47CB-8EE2-974A85A7A4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 xmlns:a16="http://schemas.microsoft.com/office/drawing/2014/main" id="{1C02B20C-2B27-4B75-8AEE-A5D2E2674B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 xmlns:a16="http://schemas.microsoft.com/office/drawing/2014/main" id="{54427714-F9AA-4F93-BD1D-400F1EA93F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 xmlns:a16="http://schemas.microsoft.com/office/drawing/2014/main" id="{28A77D6A-9E81-497F-ABCC-2695BB5ADD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 xmlns:a16="http://schemas.microsoft.com/office/drawing/2014/main" id="{2A1533BA-1478-4F7C-8E24-3F3E905050E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 xmlns:a16="http://schemas.microsoft.com/office/drawing/2014/main" id="{39686201-E633-40FD-A80A-1E28AD52E3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 xmlns:a16="http://schemas.microsoft.com/office/drawing/2014/main" id="{76A215C2-F590-4938-810B-F8A79366CE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 xmlns:a16="http://schemas.microsoft.com/office/drawing/2014/main" id="{85F418E7-330D-4002-8EC8-33C1A897FF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 xmlns:a16="http://schemas.microsoft.com/office/drawing/2014/main" id="{8FFE669A-54C9-4436-9566-C5A90F16DB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5" name="Rectangle 40">
            <a:extLst>
              <a:ext uri="{FF2B5EF4-FFF2-40B4-BE49-F238E27FC236}">
                <a16:creationId xmlns="" xmlns:a16="http://schemas.microsoft.com/office/drawing/2014/main" id="{DE91395A-2D18-4AF6-A0AC-AAA7189FE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6" name="Freeform 11">
            <a:extLst>
              <a:ext uri="{FF2B5EF4-FFF2-40B4-BE49-F238E27FC236}">
                <a16:creationId xmlns="" xmlns:a16="http://schemas.microsoft.com/office/drawing/2014/main" id="{A57352BE-A213-4040-BE8E-D4A925AD9D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57" name="Rectangle 44">
            <a:extLst>
              <a:ext uri="{FF2B5EF4-FFF2-40B4-BE49-F238E27FC236}">
                <a16:creationId xmlns="" xmlns:a16="http://schemas.microsoft.com/office/drawing/2014/main" id="{2B258D2B-6AC3-4B3A-A87C-FD7E65178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İçerik Yer Tutucusu 7" descr="Çocuk photografiktoys">
            <a:extLst>
              <a:ext uri="{FF2B5EF4-FFF2-40B4-BE49-F238E27FC236}">
                <a16:creationId xmlns="" xmlns:a16="http://schemas.microsoft.com/office/drawing/2014/main" id="{8CCF56D0-2D98-4E76-1404-2E62C9E46F4F}"/>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4928" r="12946"/>
          <a:stretch/>
        </p:blipFill>
        <p:spPr>
          <a:xfrm>
            <a:off x="1" y="10"/>
            <a:ext cx="7574440" cy="6857990"/>
          </a:xfrm>
          <a:prstGeom prst="rect">
            <a:avLst/>
          </a:prstGeom>
        </p:spPr>
      </p:pic>
      <p:sp>
        <p:nvSpPr>
          <p:cNvPr id="58" name="Freeform 5">
            <a:extLst>
              <a:ext uri="{FF2B5EF4-FFF2-40B4-BE49-F238E27FC236}">
                <a16:creationId xmlns="" xmlns:a16="http://schemas.microsoft.com/office/drawing/2014/main" id="{8D55DD8B-9BF9-4B91-A22D-2D3F2AEFF1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 xmlns:a16="http://schemas.microsoft.com/office/drawing/2014/main" id="{61E26014-5A9F-CB27-7EFD-0B5AEF3A1CBF}"/>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a:solidFill>
                  <a:srgbClr val="FEFFFF"/>
                </a:solidFill>
              </a:rPr>
              <a:t>TAKDİR ETMEK</a:t>
            </a:r>
          </a:p>
        </p:txBody>
      </p:sp>
      <p:sp>
        <p:nvSpPr>
          <p:cNvPr id="3" name="İçerik Yer Tutucusu 2">
            <a:extLst>
              <a:ext uri="{FF2B5EF4-FFF2-40B4-BE49-F238E27FC236}">
                <a16:creationId xmlns="" xmlns:a16="http://schemas.microsoft.com/office/drawing/2014/main" id="{7F2F5A7E-B56D-C124-EE67-8DF1AC8E93C1}"/>
              </a:ext>
            </a:extLst>
          </p:cNvPr>
          <p:cNvSpPr>
            <a:spLocks noGrp="1"/>
          </p:cNvSpPr>
          <p:nvPr>
            <p:ph sz="half" idx="1"/>
          </p:nvPr>
        </p:nvSpPr>
        <p:spPr>
          <a:xfrm>
            <a:off x="7859464" y="1176603"/>
            <a:ext cx="3750205" cy="3857816"/>
          </a:xfrm>
        </p:spPr>
        <p:txBody>
          <a:bodyPr vert="horz" lIns="91440" tIns="45720" rIns="91440" bIns="45720" rtlCol="0">
            <a:noAutofit/>
          </a:bodyPr>
          <a:lstStyle/>
          <a:p>
            <a:r>
              <a:rPr lang="en-US" sz="2400" dirty="0" err="1">
                <a:solidFill>
                  <a:schemeClr val="tx1">
                    <a:lumMod val="95000"/>
                    <a:lumOff val="5000"/>
                  </a:schemeClr>
                </a:solidFill>
                <a:latin typeface="Comic Sans MS" panose="030F0702030302020204" pitchFamily="66" charset="0"/>
              </a:rPr>
              <a:t>Çocukların</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olumlu</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davranışları</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yapmasını</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sağlamanın</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bir</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başka</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yolu</a:t>
            </a:r>
            <a:r>
              <a:rPr lang="en-US" sz="2400" dirty="0">
                <a:solidFill>
                  <a:schemeClr val="tx1">
                    <a:lumMod val="95000"/>
                    <a:lumOff val="5000"/>
                  </a:schemeClr>
                </a:solidFill>
                <a:latin typeface="Comic Sans MS" panose="030F0702030302020204" pitchFamily="66" charset="0"/>
              </a:rPr>
              <a:t> da </a:t>
            </a:r>
            <a:r>
              <a:rPr lang="en-US" sz="2400" dirty="0" err="1">
                <a:solidFill>
                  <a:schemeClr val="tx1">
                    <a:lumMod val="95000"/>
                    <a:lumOff val="5000"/>
                  </a:schemeClr>
                </a:solidFill>
                <a:latin typeface="Comic Sans MS" panose="030F0702030302020204" pitchFamily="66" charset="0"/>
              </a:rPr>
              <a:t>yapmasını</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istediğiniz</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davranışı</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yaptığında</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onları</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takdir</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etmektir</a:t>
            </a:r>
            <a:r>
              <a:rPr lang="en-US" sz="2400" dirty="0">
                <a:solidFill>
                  <a:schemeClr val="tx1">
                    <a:lumMod val="95000"/>
                    <a:lumOff val="5000"/>
                  </a:schemeClr>
                </a:solidFill>
                <a:latin typeface="Comic Sans MS" panose="030F0702030302020204" pitchFamily="66" charset="0"/>
              </a:rPr>
              <a:t>.</a:t>
            </a:r>
          </a:p>
          <a:p>
            <a:r>
              <a:rPr lang="en-US" sz="2400" dirty="0" err="1">
                <a:solidFill>
                  <a:schemeClr val="tx1">
                    <a:lumMod val="95000"/>
                    <a:lumOff val="5000"/>
                  </a:schemeClr>
                </a:solidFill>
                <a:latin typeface="Comic Sans MS" panose="030F0702030302020204" pitchFamily="66" charset="0"/>
              </a:rPr>
              <a:t>Olumlu</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davranışların</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takdir</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edilmesi</a:t>
            </a:r>
            <a:r>
              <a:rPr lang="en-US" sz="2400" dirty="0">
                <a:solidFill>
                  <a:schemeClr val="tx1">
                    <a:lumMod val="95000"/>
                    <a:lumOff val="5000"/>
                  </a:schemeClr>
                </a:solidFill>
                <a:latin typeface="Comic Sans MS" panose="030F0702030302020204" pitchFamily="66" charset="0"/>
              </a:rPr>
              <a:t> hem </a:t>
            </a:r>
            <a:r>
              <a:rPr lang="en-US" sz="2400" dirty="0" err="1">
                <a:solidFill>
                  <a:schemeClr val="tx1">
                    <a:lumMod val="95000"/>
                    <a:lumOff val="5000"/>
                  </a:schemeClr>
                </a:solidFill>
                <a:latin typeface="Comic Sans MS" panose="030F0702030302020204" pitchFamily="66" charset="0"/>
              </a:rPr>
              <a:t>çocuğu</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mutlu</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edecek</a:t>
            </a:r>
            <a:r>
              <a:rPr lang="en-US" sz="2400" dirty="0">
                <a:solidFill>
                  <a:schemeClr val="tx1">
                    <a:lumMod val="95000"/>
                    <a:lumOff val="5000"/>
                  </a:schemeClr>
                </a:solidFill>
                <a:latin typeface="Comic Sans MS" panose="030F0702030302020204" pitchFamily="66" charset="0"/>
              </a:rPr>
              <a:t> hem de </a:t>
            </a:r>
            <a:r>
              <a:rPr lang="en-US" sz="2400" dirty="0" err="1">
                <a:solidFill>
                  <a:schemeClr val="tx1">
                    <a:lumMod val="95000"/>
                    <a:lumOff val="5000"/>
                  </a:schemeClr>
                </a:solidFill>
                <a:latin typeface="Comic Sans MS" panose="030F0702030302020204" pitchFamily="66" charset="0"/>
              </a:rPr>
              <a:t>bu</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davranışı</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tekrar</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etmesini</a:t>
            </a:r>
            <a:r>
              <a:rPr lang="en-US" sz="2400" dirty="0">
                <a:solidFill>
                  <a:schemeClr val="tx1">
                    <a:lumMod val="95000"/>
                    <a:lumOff val="5000"/>
                  </a:schemeClr>
                </a:solidFill>
                <a:latin typeface="Comic Sans MS" panose="030F0702030302020204" pitchFamily="66" charset="0"/>
              </a:rPr>
              <a:t> </a:t>
            </a:r>
            <a:r>
              <a:rPr lang="en-US" sz="2400" dirty="0" err="1">
                <a:solidFill>
                  <a:schemeClr val="tx1">
                    <a:lumMod val="95000"/>
                    <a:lumOff val="5000"/>
                  </a:schemeClr>
                </a:solidFill>
                <a:latin typeface="Comic Sans MS" panose="030F0702030302020204" pitchFamily="66" charset="0"/>
              </a:rPr>
              <a:t>sağlayacaktır</a:t>
            </a:r>
            <a:r>
              <a:rPr lang="en-US" sz="2400" dirty="0">
                <a:solidFill>
                  <a:schemeClr val="tx1">
                    <a:lumMod val="95000"/>
                    <a:lumOff val="5000"/>
                  </a:schemeClr>
                </a:solidFill>
                <a:latin typeface="Comic Sans MS" panose="030F0702030302020204" pitchFamily="66" charset="0"/>
              </a:rPr>
              <a:t>. </a:t>
            </a:r>
          </a:p>
        </p:txBody>
      </p:sp>
    </p:spTree>
    <p:extLst>
      <p:ext uri="{BB962C8B-B14F-4D97-AF65-F5344CB8AC3E}">
        <p14:creationId xmlns:p14="http://schemas.microsoft.com/office/powerpoint/2010/main" val="150664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05AABE7-198A-91A6-5823-B737AD50565A}"/>
              </a:ext>
            </a:extLst>
          </p:cNvPr>
          <p:cNvSpPr>
            <a:spLocks noGrp="1"/>
          </p:cNvSpPr>
          <p:nvPr>
            <p:ph idx="1"/>
          </p:nvPr>
        </p:nvSpPr>
        <p:spPr>
          <a:xfrm>
            <a:off x="1764753" y="1219199"/>
            <a:ext cx="8915400" cy="5241561"/>
          </a:xfrm>
        </p:spPr>
        <p:txBody>
          <a:bodyPr>
            <a:normAutofit/>
          </a:bodyPr>
          <a:lstStyle/>
          <a:p>
            <a:r>
              <a:rPr lang="tr-TR" sz="2000" dirty="0">
                <a:latin typeface="Comic Sans MS" panose="030F0702030302020204" pitchFamily="66" charset="0"/>
              </a:rPr>
              <a:t>Çocuğa hangi davranışının olumlu olduğunu açıkça belirterek takdir etmek gereklidir. Sadece «Aferin» yerine; «Bu davranışı yaptığın için aferin, çok dikkatli davrandın» gibi</a:t>
            </a:r>
          </a:p>
          <a:p>
            <a:r>
              <a:rPr lang="tr-TR" sz="2000" dirty="0">
                <a:latin typeface="Comic Sans MS" panose="030F0702030302020204" pitchFamily="66" charset="0"/>
              </a:rPr>
              <a:t>Çocuk bir şey yaptığında anında takdir edilmelidir. Olumlu bir davranış yaptığında çocuğunuzun çabasını fak etmeniz ve samimi olmanız davranışın pekişmesini ve çocuğunuzun mutlu olmasını sağlayacaktır.</a:t>
            </a:r>
          </a:p>
          <a:p>
            <a:r>
              <a:rPr lang="tr-TR" sz="2000" dirty="0">
                <a:latin typeface="Comic Sans MS" panose="030F0702030302020204" pitchFamily="66" charset="0"/>
              </a:rPr>
              <a:t>Ödüllerin maddi değil manevi olması çok önemlidir. Sözle takdir etmek, kucaklamak, ufak bir dokunuş, oyun oynamak özellikle ona zaman ayırmak maddi ödülden daha etkili olacaktır.</a:t>
            </a:r>
          </a:p>
          <a:p>
            <a:r>
              <a:rPr lang="tr-TR" sz="2000" dirty="0">
                <a:latin typeface="Comic Sans MS" panose="030F0702030302020204" pitchFamily="66" charset="0"/>
              </a:rPr>
              <a:t>Çocuğu takdir ederken ebeveynlerin kendi duygularını belirtmesi de çok önemlidir. «Bu davranışı yapman çok hoşuma gitti, teşekkür ederim» gibi. Ancak duyguları ifade ederken ses tonu ve yüz ifadesi de takdirin inandırıcı olması için çok önemlidir.</a:t>
            </a:r>
          </a:p>
        </p:txBody>
      </p:sp>
    </p:spTree>
    <p:extLst>
      <p:ext uri="{BB962C8B-B14F-4D97-AF65-F5344CB8AC3E}">
        <p14:creationId xmlns:p14="http://schemas.microsoft.com/office/powerpoint/2010/main" val="2963724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5" name="Group 11">
            <a:extLst>
              <a:ext uri="{FF2B5EF4-FFF2-40B4-BE49-F238E27FC236}">
                <a16:creationId xmlns="" xmlns:a16="http://schemas.microsoft.com/office/drawing/2014/main" id="{166BF9EE-F7AC-4FA5-AC7E-001B3A642F7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 xmlns:a16="http://schemas.microsoft.com/office/drawing/2014/main" id="{3B48D182-44E3-4D8B-ACEF-F1A900BE44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 xmlns:a16="http://schemas.microsoft.com/office/drawing/2014/main" id="{355A535A-A489-477F-A314-593AA8CAFB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 xmlns:a16="http://schemas.microsoft.com/office/drawing/2014/main" id="{954C2D4C-FD83-4EF4-9312-04442ABD66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 xmlns:a16="http://schemas.microsoft.com/office/drawing/2014/main" id="{C20701C2-CD9A-4698-BC97-E1085820C2C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 xmlns:a16="http://schemas.microsoft.com/office/drawing/2014/main" id="{62575C35-466F-42AE-87A1-D691849AB8C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 xmlns:a16="http://schemas.microsoft.com/office/drawing/2014/main" id="{58236F37-6119-45AC-80A0-CD2C311B50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 xmlns:a16="http://schemas.microsoft.com/office/drawing/2014/main" id="{F3FDD799-39FE-4D6F-9A64-2F472B2150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 xmlns:a16="http://schemas.microsoft.com/office/drawing/2014/main" id="{9820D241-1D49-442C-A95A-00BC1BF9E29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 xmlns:a16="http://schemas.microsoft.com/office/drawing/2014/main" id="{EBC2197C-B383-4866-8ABD-74222400BE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 xmlns:a16="http://schemas.microsoft.com/office/drawing/2014/main" id="{404B06AA-FC93-4471-9DE4-56A401E70A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 xmlns:a16="http://schemas.microsoft.com/office/drawing/2014/main" id="{E580600C-013F-4FAF-8FB7-4CC0FA80A9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 xmlns:a16="http://schemas.microsoft.com/office/drawing/2014/main" id="{9BFCF199-64B2-4AEE-88C4-E954ABF362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7" name="Group 25">
            <a:extLst>
              <a:ext uri="{FF2B5EF4-FFF2-40B4-BE49-F238E27FC236}">
                <a16:creationId xmlns="" xmlns:a16="http://schemas.microsoft.com/office/drawing/2014/main" id="{E312DBA5-56D8-42B2-BA94-28168C2A670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 xmlns:a16="http://schemas.microsoft.com/office/drawing/2014/main" id="{7AD46C74-3117-46B0-B267-0F61B57CA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 xmlns:a16="http://schemas.microsoft.com/office/drawing/2014/main" id="{8C13B810-9664-45D8-8510-D6ED0ADD72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 xmlns:a16="http://schemas.microsoft.com/office/drawing/2014/main" id="{10306E52-A922-4458-BCCE-C3C840CC75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 xmlns:a16="http://schemas.microsoft.com/office/drawing/2014/main" id="{CB578819-B7E7-4250-932F-52AE2A2A9A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 xmlns:a16="http://schemas.microsoft.com/office/drawing/2014/main" id="{454B9C91-B623-424A-B16E-F764F189D3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 xmlns:a16="http://schemas.microsoft.com/office/drawing/2014/main" id="{EFD03C4A-8484-41E6-B458-032F1DCA70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 xmlns:a16="http://schemas.microsoft.com/office/drawing/2014/main" id="{DDC2F3C3-1D4E-4913-9C5C-F9A65B47E5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 xmlns:a16="http://schemas.microsoft.com/office/drawing/2014/main" id="{1E15BCA2-2420-4C53-ADE9-40FBAC2384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 xmlns:a16="http://schemas.microsoft.com/office/drawing/2014/main" id="{73D5FBF4-7129-4C51-B603-E3BC334195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 xmlns:a16="http://schemas.microsoft.com/office/drawing/2014/main" id="{0165B164-CE2A-494C-88FC-507232B37C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 xmlns:a16="http://schemas.microsoft.com/office/drawing/2014/main" id="{87F127E5-B10B-4D18-BCF0-E7C3C7F401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 xmlns:a16="http://schemas.microsoft.com/office/drawing/2014/main" id="{FC692D59-F28D-4E42-B435-225F2C6CFA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9" name="Rectangle 39">
            <a:extLst>
              <a:ext uri="{FF2B5EF4-FFF2-40B4-BE49-F238E27FC236}">
                <a16:creationId xmlns="" xmlns:a16="http://schemas.microsoft.com/office/drawing/2014/main" id="{1996130F-9AB5-4DE9-8574-3AF891C5C1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11">
            <a:extLst>
              <a:ext uri="{FF2B5EF4-FFF2-40B4-BE49-F238E27FC236}">
                <a16:creationId xmlns="" xmlns:a16="http://schemas.microsoft.com/office/drawing/2014/main" id="{7326F4E6-9131-42DA-97B2-0BA8D1E258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4" name="Rectangle 43">
            <a:extLst>
              <a:ext uri="{FF2B5EF4-FFF2-40B4-BE49-F238E27FC236}">
                <a16:creationId xmlns="" xmlns:a16="http://schemas.microsoft.com/office/drawing/2014/main" id="{37B5A23F-7276-435D-91DA-09104D7777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2F3ECD7F-BF61-4CB1-AA15-464BB771E7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966F1B29-3A08-4DB7-9F92-4C09B3BCFF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8229600" cy="6858000"/>
          </a:xfrm>
          <a:prstGeom prst="rect">
            <a:avLst/>
          </a:prstGeom>
          <a:solidFill>
            <a:schemeClr val="tx1">
              <a:alpha val="9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sp>
      <p:sp>
        <p:nvSpPr>
          <p:cNvPr id="50" name="Freeform 5">
            <a:extLst>
              <a:ext uri="{FF2B5EF4-FFF2-40B4-BE49-F238E27FC236}">
                <a16:creationId xmlns="" xmlns:a16="http://schemas.microsoft.com/office/drawing/2014/main" id="{44A5AAD1-9616-4E1C-B3AC-E5497A6A3C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 xmlns:a16="http://schemas.microsoft.com/office/drawing/2014/main" id="{46A93EA4-DC16-0970-A15E-7DBB36A9AAD9}"/>
              </a:ext>
            </a:extLst>
          </p:cNvPr>
          <p:cNvSpPr>
            <a:spLocks noGrp="1"/>
          </p:cNvSpPr>
          <p:nvPr>
            <p:ph type="title"/>
          </p:nvPr>
        </p:nvSpPr>
        <p:spPr>
          <a:xfrm>
            <a:off x="541867" y="787400"/>
            <a:ext cx="7145866" cy="778933"/>
          </a:xfrm>
        </p:spPr>
        <p:txBody>
          <a:bodyPr vert="horz" lIns="91440" tIns="45720" rIns="91440" bIns="45720" rtlCol="0" anchor="ctr">
            <a:noAutofit/>
          </a:bodyPr>
          <a:lstStyle/>
          <a:p>
            <a:pPr>
              <a:lnSpc>
                <a:spcPct val="90000"/>
              </a:lnSpc>
            </a:pPr>
            <a:r>
              <a:rPr lang="en-US" sz="1800" dirty="0">
                <a:solidFill>
                  <a:srgbClr val="FEFFFF"/>
                </a:solidFill>
                <a:latin typeface="Comic Sans MS" panose="030F0702030302020204" pitchFamily="66" charset="0"/>
              </a:rPr>
              <a:t>ÇOCUĞUNUZLA SADECE SORUN</a:t>
            </a:r>
            <a:r>
              <a:rPr lang="tr-TR" sz="1800" dirty="0">
                <a:solidFill>
                  <a:srgbClr val="FEFFFF"/>
                </a:solidFill>
                <a:latin typeface="Comic Sans MS" panose="030F0702030302020204" pitchFamily="66" charset="0"/>
              </a:rPr>
              <a:t> </a:t>
            </a:r>
            <a:r>
              <a:rPr lang="en-US" sz="1800" dirty="0">
                <a:solidFill>
                  <a:srgbClr val="FEFFFF"/>
                </a:solidFill>
                <a:latin typeface="Comic Sans MS" panose="030F0702030302020204" pitchFamily="66" charset="0"/>
              </a:rPr>
              <a:t>OLDUĞUNDA DEĞİL HER ZAMAN</a:t>
            </a:r>
            <a:br>
              <a:rPr lang="en-US" sz="1800" dirty="0">
                <a:solidFill>
                  <a:srgbClr val="FEFFFF"/>
                </a:solidFill>
                <a:latin typeface="Comic Sans MS" panose="030F0702030302020204" pitchFamily="66" charset="0"/>
              </a:rPr>
            </a:br>
            <a:r>
              <a:rPr lang="en-US" sz="1800" dirty="0">
                <a:solidFill>
                  <a:srgbClr val="FEFFFF"/>
                </a:solidFill>
                <a:latin typeface="Comic Sans MS" panose="030F0702030302020204" pitchFamily="66" charset="0"/>
              </a:rPr>
              <a:t>İLETİŞİM KURUN</a:t>
            </a:r>
          </a:p>
        </p:txBody>
      </p:sp>
      <p:sp>
        <p:nvSpPr>
          <p:cNvPr id="3" name="İçerik Yer Tutucusu 2">
            <a:extLst>
              <a:ext uri="{FF2B5EF4-FFF2-40B4-BE49-F238E27FC236}">
                <a16:creationId xmlns="" xmlns:a16="http://schemas.microsoft.com/office/drawing/2014/main" id="{F42C8250-0A54-8186-2C7A-F1276061C15E}"/>
              </a:ext>
            </a:extLst>
          </p:cNvPr>
          <p:cNvSpPr>
            <a:spLocks noGrp="1"/>
          </p:cNvSpPr>
          <p:nvPr>
            <p:ph sz="half" idx="1"/>
          </p:nvPr>
        </p:nvSpPr>
        <p:spPr>
          <a:xfrm>
            <a:off x="541866" y="2032000"/>
            <a:ext cx="7145867" cy="3879222"/>
          </a:xfrm>
        </p:spPr>
        <p:txBody>
          <a:bodyPr vert="horz" lIns="91440" tIns="45720" rIns="91440" bIns="45720" rtlCol="0">
            <a:normAutofit lnSpcReduction="10000"/>
          </a:bodyPr>
          <a:lstStyle/>
          <a:p>
            <a:r>
              <a:rPr lang="en-US" sz="2400" dirty="0" err="1">
                <a:solidFill>
                  <a:schemeClr val="bg1"/>
                </a:solidFill>
                <a:latin typeface="Comic Sans MS" panose="030F0702030302020204" pitchFamily="66" charset="0"/>
              </a:rPr>
              <a:t>Bazı</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aileler</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genelde</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sorun</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yaratan</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davranışları</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daha</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çok</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gördükleri</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için</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evde</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genelde</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çocuk</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sorunlu</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davranışlarıyla</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gündem</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olabilir</a:t>
            </a:r>
            <a:r>
              <a:rPr lang="en-US" sz="2400" dirty="0">
                <a:solidFill>
                  <a:schemeClr val="bg1"/>
                </a:solidFill>
                <a:latin typeface="Comic Sans MS" panose="030F0702030302020204" pitchFamily="66" charset="0"/>
              </a:rPr>
              <a:t>. </a:t>
            </a:r>
            <a:endParaRPr lang="tr-TR" sz="2400" dirty="0" smtClean="0">
              <a:solidFill>
                <a:schemeClr val="bg1"/>
              </a:solidFill>
              <a:latin typeface="Comic Sans MS" panose="030F0702030302020204" pitchFamily="66" charset="0"/>
            </a:endParaRPr>
          </a:p>
          <a:p>
            <a:r>
              <a:rPr lang="en-US" sz="2400" dirty="0" smtClean="0">
                <a:solidFill>
                  <a:schemeClr val="bg1"/>
                </a:solidFill>
                <a:latin typeface="Comic Sans MS" panose="030F0702030302020204" pitchFamily="66" charset="0"/>
              </a:rPr>
              <a:t>Anne </a:t>
            </a:r>
            <a:r>
              <a:rPr lang="en-US" sz="2400" dirty="0">
                <a:solidFill>
                  <a:schemeClr val="bg1"/>
                </a:solidFill>
                <a:latin typeface="Comic Sans MS" panose="030F0702030302020204" pitchFamily="66" charset="0"/>
              </a:rPr>
              <a:t>baba </a:t>
            </a:r>
            <a:r>
              <a:rPr lang="en-US" sz="2400" dirty="0" err="1">
                <a:solidFill>
                  <a:schemeClr val="bg1"/>
                </a:solidFill>
                <a:latin typeface="Comic Sans MS" panose="030F0702030302020204" pitchFamily="66" charset="0"/>
              </a:rPr>
              <a:t>sorun</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olduğu</a:t>
            </a:r>
            <a:r>
              <a:rPr lang="en-US" sz="2400" dirty="0">
                <a:solidFill>
                  <a:schemeClr val="bg1"/>
                </a:solidFill>
                <a:latin typeface="Comic Sans MS" panose="030F0702030302020204" pitchFamily="66" charset="0"/>
              </a:rPr>
              <a:t> durumlarda </a:t>
            </a:r>
            <a:r>
              <a:rPr lang="en-US" sz="2400" dirty="0" err="1">
                <a:solidFill>
                  <a:schemeClr val="bg1"/>
                </a:solidFill>
                <a:latin typeface="Comic Sans MS" panose="030F0702030302020204" pitchFamily="66" charset="0"/>
              </a:rPr>
              <a:t>çocukla</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daha</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çok</a:t>
            </a:r>
            <a:r>
              <a:rPr lang="en-US" sz="2400" dirty="0">
                <a:solidFill>
                  <a:schemeClr val="bg1"/>
                </a:solidFill>
                <a:latin typeface="Comic Sans MS" panose="030F0702030302020204" pitchFamily="66" charset="0"/>
              </a:rPr>
              <a:t> iletişime </a:t>
            </a:r>
            <a:r>
              <a:rPr lang="en-US" sz="2400" dirty="0" err="1">
                <a:solidFill>
                  <a:schemeClr val="bg1"/>
                </a:solidFill>
                <a:latin typeface="Comic Sans MS" panose="030F0702030302020204" pitchFamily="66" charset="0"/>
              </a:rPr>
              <a:t>geçiyor</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ve</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diğer</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zamanlarda</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iletişim</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daha</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sınırlı</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oluyorsa</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çocuk</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için</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sorunlu</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durumlardaki</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ebeveynlerinin</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ona</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teması</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ve</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onunla</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iletişimi</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pekiştireç</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olabilir</a:t>
            </a:r>
            <a:r>
              <a:rPr lang="en-US" sz="2400" dirty="0">
                <a:solidFill>
                  <a:schemeClr val="bg1"/>
                </a:solidFill>
                <a:latin typeface="Comic Sans MS" panose="030F0702030302020204" pitchFamily="66" charset="0"/>
              </a:rPr>
              <a:t>. </a:t>
            </a:r>
            <a:endParaRPr lang="tr-TR" sz="2400" dirty="0" smtClean="0">
              <a:solidFill>
                <a:schemeClr val="bg1"/>
              </a:solidFill>
              <a:latin typeface="Comic Sans MS" panose="030F0702030302020204" pitchFamily="66" charset="0"/>
            </a:endParaRPr>
          </a:p>
          <a:p>
            <a:r>
              <a:rPr lang="en-US" sz="2400" dirty="0" smtClean="0">
                <a:solidFill>
                  <a:schemeClr val="bg1"/>
                </a:solidFill>
                <a:latin typeface="Comic Sans MS" panose="030F0702030302020204" pitchFamily="66" charset="0"/>
              </a:rPr>
              <a:t>Bu </a:t>
            </a:r>
            <a:r>
              <a:rPr lang="en-US" sz="2400" dirty="0">
                <a:solidFill>
                  <a:schemeClr val="bg1"/>
                </a:solidFill>
                <a:latin typeface="Comic Sans MS" panose="030F0702030302020204" pitchFamily="66" charset="0"/>
              </a:rPr>
              <a:t>da </a:t>
            </a:r>
            <a:r>
              <a:rPr lang="en-US" sz="2400" dirty="0" err="1">
                <a:solidFill>
                  <a:schemeClr val="bg1"/>
                </a:solidFill>
                <a:latin typeface="Comic Sans MS" panose="030F0702030302020204" pitchFamily="66" charset="0"/>
              </a:rPr>
              <a:t>çocuğun</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sorunlu</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davranışları</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sürdürmesine</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sebep</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olabilir</a:t>
            </a:r>
            <a:r>
              <a:rPr lang="en-US" dirty="0">
                <a:solidFill>
                  <a:schemeClr val="bg1"/>
                </a:solidFill>
              </a:rPr>
              <a:t>.</a:t>
            </a:r>
          </a:p>
          <a:p>
            <a:endParaRPr lang="en-US" dirty="0">
              <a:solidFill>
                <a:srgbClr val="FEFFFF"/>
              </a:solidFill>
            </a:endParaRPr>
          </a:p>
        </p:txBody>
      </p:sp>
      <p:pic>
        <p:nvPicPr>
          <p:cNvPr id="7" name="İçerik Yer Tutucusu 6">
            <a:extLst>
              <a:ext uri="{FF2B5EF4-FFF2-40B4-BE49-F238E27FC236}">
                <a16:creationId xmlns="" xmlns:a16="http://schemas.microsoft.com/office/drawing/2014/main" id="{33740178-D676-1B63-58E6-A09AA5A33035}"/>
              </a:ext>
            </a:extLst>
          </p:cNvPr>
          <p:cNvPicPr>
            <a:picLocks noGrp="1" noChangeAspect="1"/>
          </p:cNvPicPr>
          <p:nvPr>
            <p:ph sz="half" idx="2"/>
          </p:nvPr>
        </p:nvPicPr>
        <p:blipFill>
          <a:blip r:embed="rId2"/>
          <a:stretch>
            <a:fillRect/>
          </a:stretch>
        </p:blipFill>
        <p:spPr>
          <a:xfrm>
            <a:off x="8713057" y="2702437"/>
            <a:ext cx="3001931" cy="2521622"/>
          </a:xfrm>
          <a:prstGeom prst="rect">
            <a:avLst/>
          </a:prstGeom>
        </p:spPr>
      </p:pic>
    </p:spTree>
    <p:extLst>
      <p:ext uri="{BB962C8B-B14F-4D97-AF65-F5344CB8AC3E}">
        <p14:creationId xmlns:p14="http://schemas.microsoft.com/office/powerpoint/2010/main" val="271672093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5920E21-DDAB-8D1D-B344-C4D531F13620}"/>
              </a:ext>
            </a:extLst>
          </p:cNvPr>
          <p:cNvSpPr>
            <a:spLocks noGrp="1"/>
          </p:cNvSpPr>
          <p:nvPr>
            <p:ph idx="1"/>
          </p:nvPr>
        </p:nvSpPr>
        <p:spPr>
          <a:xfrm>
            <a:off x="1764753" y="1289154"/>
            <a:ext cx="8915400" cy="4931764"/>
          </a:xfrm>
        </p:spPr>
        <p:txBody>
          <a:bodyPr>
            <a:normAutofit/>
          </a:bodyPr>
          <a:lstStyle/>
          <a:p>
            <a:pPr algn="just"/>
            <a:r>
              <a:rPr lang="tr-TR" sz="2400">
                <a:latin typeface="Comic Sans MS" panose="030F0702030302020204" pitchFamily="66" charset="0"/>
              </a:rPr>
              <a:t>Sadece sorunlar yaşandığında çocuğun evde görünür olması diğer zamanlar kendi haline bırakılması, yalnızlaştırılması ya da olumlu davranışların görmezden gelinmesi çocuğun olumsuz davranışı sürdürmesine sebep olur. </a:t>
            </a:r>
          </a:p>
          <a:p>
            <a:pPr algn="just"/>
            <a:r>
              <a:rPr lang="tr-TR" sz="2400">
                <a:latin typeface="Comic Sans MS" panose="030F0702030302020204" pitchFamily="66" charset="0"/>
              </a:rPr>
              <a:t> Bu sebeple çocukla her daim sağlıklı iletişim kurmak ve temasta olmak çok önemlidir.</a:t>
            </a:r>
          </a:p>
          <a:p>
            <a:pPr algn="just"/>
            <a:endParaRPr lang="tr-TR" sz="2400" dirty="0">
              <a:latin typeface="Comic Sans MS" panose="030F0702030302020204" pitchFamily="66" charset="0"/>
            </a:endParaRPr>
          </a:p>
        </p:txBody>
      </p:sp>
      <p:pic>
        <p:nvPicPr>
          <p:cNvPr id="4" name="Resim 3">
            <a:extLst>
              <a:ext uri="{FF2B5EF4-FFF2-40B4-BE49-F238E27FC236}">
                <a16:creationId xmlns="" xmlns:a16="http://schemas.microsoft.com/office/drawing/2014/main" id="{94E762AA-BD8A-D7A7-6A0A-663FCDE051A6}"/>
              </a:ext>
            </a:extLst>
          </p:cNvPr>
          <p:cNvPicPr>
            <a:picLocks noChangeAspect="1"/>
          </p:cNvPicPr>
          <p:nvPr/>
        </p:nvPicPr>
        <p:blipFill>
          <a:blip r:embed="rId2"/>
          <a:stretch>
            <a:fillRect/>
          </a:stretch>
        </p:blipFill>
        <p:spPr>
          <a:xfrm>
            <a:off x="3611664" y="3755036"/>
            <a:ext cx="4968671" cy="2597121"/>
          </a:xfrm>
          <a:prstGeom prst="rect">
            <a:avLst/>
          </a:prstGeom>
        </p:spPr>
      </p:pic>
    </p:spTree>
    <p:extLst>
      <p:ext uri="{BB962C8B-B14F-4D97-AF65-F5344CB8AC3E}">
        <p14:creationId xmlns:p14="http://schemas.microsoft.com/office/powerpoint/2010/main" val="325832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CA5415B-F3D3-E229-D4FC-959577529F0B}"/>
              </a:ext>
            </a:extLst>
          </p:cNvPr>
          <p:cNvSpPr>
            <a:spLocks noGrp="1"/>
          </p:cNvSpPr>
          <p:nvPr>
            <p:ph type="title"/>
          </p:nvPr>
        </p:nvSpPr>
        <p:spPr>
          <a:xfrm>
            <a:off x="1246910" y="624110"/>
            <a:ext cx="10257702" cy="4637438"/>
          </a:xfrm>
        </p:spPr>
        <p:txBody>
          <a:bodyPr>
            <a:normAutofit fontScale="90000"/>
          </a:bodyPr>
          <a:lstStyle/>
          <a:p>
            <a:pPr marL="571500" indent="-571500">
              <a:lnSpc>
                <a:spcPct val="150000"/>
              </a:lnSpc>
              <a:buFont typeface="Arial" panose="020B0604020202020204" pitchFamily="34" charset="0"/>
              <a:buChar char="•"/>
            </a:pPr>
            <a:r>
              <a:rPr lang="tr-TR" dirty="0"/>
              <a:t>KAYNAKLAR</a:t>
            </a:r>
            <a:br>
              <a:rPr lang="tr-TR" dirty="0"/>
            </a:br>
            <a:r>
              <a:rPr lang="tr-TR" sz="2800" dirty="0" smtClean="0">
                <a:solidFill>
                  <a:schemeClr val="tx1"/>
                </a:solidFill>
              </a:rPr>
              <a:t>www.egitimhane.com</a:t>
            </a:r>
            <a:r>
              <a:rPr lang="tr-TR" sz="2800" dirty="0"/>
              <a:t/>
            </a:r>
            <a:br>
              <a:rPr lang="tr-TR" sz="2800" dirty="0"/>
            </a:br>
            <a:r>
              <a:rPr lang="tr-TR" sz="2800" dirty="0"/>
              <a:t>https://</a:t>
            </a:r>
            <a:r>
              <a:rPr lang="tr-TR" sz="2800" dirty="0" smtClean="0"/>
              <a:t>ispartaram.meb.k12.tr</a:t>
            </a:r>
            <a:r>
              <a:rPr lang="tr-TR" sz="2800" dirty="0"/>
              <a:t/>
            </a:r>
            <a:br>
              <a:rPr lang="tr-TR" sz="2800" dirty="0"/>
            </a:br>
            <a:r>
              <a:rPr lang="tr-TR" sz="2800" dirty="0" err="1" smtClean="0"/>
              <a:t>Erol,A</a:t>
            </a:r>
            <a:r>
              <a:rPr lang="tr-TR" sz="2800" dirty="0"/>
              <a:t>.,(2019), “Lütfen Uslu Dur</a:t>
            </a:r>
            <a:r>
              <a:rPr lang="tr-TR" sz="2800" dirty="0" smtClean="0"/>
              <a:t>”: Çocuklarda </a:t>
            </a:r>
            <a:r>
              <a:rPr lang="tr-TR" sz="2800" dirty="0"/>
              <a:t>Olumlu Davranış Geliştirme</a:t>
            </a:r>
            <a:br>
              <a:rPr lang="tr-TR" sz="2800" dirty="0"/>
            </a:br>
            <a:r>
              <a:rPr lang="tr-TR" sz="2800" dirty="0"/>
              <a:t>AÇEV </a:t>
            </a:r>
            <a:r>
              <a:rPr lang="tr-TR" sz="2800" dirty="0"/>
              <a:t>Anne Destek Programı</a:t>
            </a:r>
            <a:br>
              <a:rPr lang="tr-TR" sz="2800" dirty="0"/>
            </a:br>
            <a:r>
              <a:rPr lang="tr-TR" dirty="0"/>
              <a:t/>
            </a:r>
            <a:br>
              <a:rPr lang="tr-TR" dirty="0"/>
            </a:br>
            <a:endParaRPr lang="tr-TR" dirty="0"/>
          </a:p>
        </p:txBody>
      </p:sp>
    </p:spTree>
    <p:extLst>
      <p:ext uri="{BB962C8B-B14F-4D97-AF65-F5344CB8AC3E}">
        <p14:creationId xmlns:p14="http://schemas.microsoft.com/office/powerpoint/2010/main" val="337645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9B3B79DA-C66A-A1BB-4540-49B9F7FD9D48}"/>
              </a:ext>
            </a:extLst>
          </p:cNvPr>
          <p:cNvSpPr txBox="1"/>
          <p:nvPr/>
        </p:nvSpPr>
        <p:spPr>
          <a:xfrm>
            <a:off x="1558977" y="464695"/>
            <a:ext cx="9623685" cy="6617196"/>
          </a:xfrm>
          <a:prstGeom prst="rect">
            <a:avLst/>
          </a:prstGeom>
          <a:noFill/>
        </p:spPr>
        <p:txBody>
          <a:bodyPr wrap="square">
            <a:spAutoFit/>
          </a:bodyPr>
          <a:lstStyle/>
          <a:p>
            <a:pPr algn="just"/>
            <a:r>
              <a:rPr lang="tr-TR" sz="3200" dirty="0">
                <a:latin typeface="Comic Sans MS" panose="030F0702030302020204" pitchFamily="66" charset="0"/>
              </a:rPr>
              <a:t>Olumlu Davranış Geliştirme ne demek?</a:t>
            </a:r>
          </a:p>
          <a:p>
            <a:pPr algn="just"/>
            <a:endParaRPr lang="tr-TR" sz="3200" dirty="0">
              <a:latin typeface="Comic Sans MS" panose="030F0702030302020204" pitchFamily="66" charset="0"/>
            </a:endParaRPr>
          </a:p>
          <a:p>
            <a:pPr algn="just"/>
            <a:r>
              <a:rPr lang="tr-TR" sz="3200" dirty="0">
                <a:latin typeface="Comic Sans MS" panose="030F0702030302020204" pitchFamily="66" charset="0"/>
              </a:rPr>
              <a:t>	Olumlu davranış bireyin iş, toplum ve aile ortamlarında başarısını ve sosyal doyumunu artıran becerilerin tümüne denilmektedir. </a:t>
            </a:r>
          </a:p>
          <a:p>
            <a:pPr algn="just"/>
            <a:r>
              <a:rPr lang="tr-TR" sz="3200" dirty="0">
                <a:latin typeface="Comic Sans MS" panose="030F0702030302020204" pitchFamily="66" charset="0"/>
              </a:rPr>
              <a:t>	Olumlu davranış geliştirmede amaç çocukların, gençlerin istendik davranışlarının arttırılarak, problem davranışlarının azaltılmasını sağlamaktır.</a:t>
            </a:r>
          </a:p>
          <a:p>
            <a:pPr algn="just"/>
            <a:endParaRPr lang="tr-TR" sz="2400" dirty="0">
              <a:latin typeface="Comic Sans MS" panose="030F0702030302020204" pitchFamily="66" charset="0"/>
            </a:endParaRPr>
          </a:p>
          <a:p>
            <a:pPr algn="just"/>
            <a:endParaRPr lang="tr-TR" sz="2400" dirty="0">
              <a:latin typeface="Comic Sans MS" panose="030F0702030302020204" pitchFamily="66" charset="0"/>
            </a:endParaRPr>
          </a:p>
          <a:p>
            <a:pPr algn="just"/>
            <a:endParaRPr lang="tr-TR" sz="2400" dirty="0">
              <a:latin typeface="Comic Sans MS" panose="030F0702030302020204" pitchFamily="66" charset="0"/>
            </a:endParaRPr>
          </a:p>
          <a:p>
            <a:pPr algn="just"/>
            <a:endParaRPr lang="tr-TR" sz="2400" dirty="0">
              <a:latin typeface="Comic Sans MS" panose="030F0702030302020204" pitchFamily="66" charset="0"/>
            </a:endParaRPr>
          </a:p>
          <a:p>
            <a:pPr algn="just"/>
            <a:endParaRPr lang="tr-TR" sz="2400" dirty="0">
              <a:latin typeface="Comic Sans MS" panose="030F0702030302020204" pitchFamily="66" charset="0"/>
            </a:endParaRPr>
          </a:p>
          <a:p>
            <a:pPr algn="just"/>
            <a:endParaRPr lang="tr-TR" sz="2400" dirty="0">
              <a:latin typeface="Comic Sans MS" panose="030F0702030302020204" pitchFamily="66" charset="0"/>
            </a:endParaRPr>
          </a:p>
          <a:p>
            <a:pPr algn="just"/>
            <a:endParaRPr lang="tr-TR" sz="2400" dirty="0">
              <a:latin typeface="Comic Sans MS" panose="030F0702030302020204" pitchFamily="66" charset="0"/>
            </a:endParaRPr>
          </a:p>
        </p:txBody>
      </p:sp>
    </p:spTree>
    <p:extLst>
      <p:ext uri="{BB962C8B-B14F-4D97-AF65-F5344CB8AC3E}">
        <p14:creationId xmlns:p14="http://schemas.microsoft.com/office/powerpoint/2010/main" val="343390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Freeform 11">
            <a:extLst>
              <a:ext uri="{FF2B5EF4-FFF2-40B4-BE49-F238E27FC236}">
                <a16:creationId xmlns="" xmlns:a16="http://schemas.microsoft.com/office/drawing/2014/main" id="{54EEEBD9-D37D-42B9-BE64-2C102B1D6E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4" name="Rectangle 16">
            <a:extLst>
              <a:ext uri="{FF2B5EF4-FFF2-40B4-BE49-F238E27FC236}">
                <a16:creationId xmlns="" xmlns:a16="http://schemas.microsoft.com/office/drawing/2014/main" id="{A2F47212-081A-4E41-8623-C5BD41ADDC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kumaş içeren bir resim&#10;&#10;Açıklama otomatik olarak oluşturuldu">
            <a:extLst>
              <a:ext uri="{FF2B5EF4-FFF2-40B4-BE49-F238E27FC236}">
                <a16:creationId xmlns="" xmlns:a16="http://schemas.microsoft.com/office/drawing/2014/main" id="{98CBBA40-DA3E-5C5F-EFF0-48D9EBB2D42E}"/>
              </a:ext>
            </a:extLst>
          </p:cNvPr>
          <p:cNvPicPr>
            <a:picLocks noChangeAspect="1"/>
          </p:cNvPicPr>
          <p:nvPr/>
        </p:nvPicPr>
        <p:blipFill rotWithShape="1">
          <a:blip r:embed="rId2">
            <a:extLst>
              <a:ext uri="{28A0092B-C50C-407E-A947-70E740481C1C}">
                <a14:useLocalDpi xmlns:a14="http://schemas.microsoft.com/office/drawing/2010/main" val="0"/>
              </a:ext>
            </a:extLst>
          </a:blip>
          <a:srcRect r="1" b="3154"/>
          <a:stretch/>
        </p:blipFill>
        <p:spPr>
          <a:xfrm>
            <a:off x="2910944" y="1305303"/>
            <a:ext cx="8319604" cy="4250216"/>
          </a:xfrm>
          <a:prstGeom prst="rect">
            <a:avLst/>
          </a:prstGeom>
        </p:spPr>
      </p:pic>
    </p:spTree>
    <p:extLst>
      <p:ext uri="{BB962C8B-B14F-4D97-AF65-F5344CB8AC3E}">
        <p14:creationId xmlns:p14="http://schemas.microsoft.com/office/powerpoint/2010/main" val="219522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HMET\Desktop\SUNULAR\olumlu davranış\Foto\images (41).jpeg">
            <a:extLst>
              <a:ext uri="{FF2B5EF4-FFF2-40B4-BE49-F238E27FC236}">
                <a16:creationId xmlns="" xmlns:a16="http://schemas.microsoft.com/office/drawing/2014/main" id="{2F5CC109-4C91-8961-BB99-E2919456BD6A}"/>
              </a:ext>
            </a:extLst>
          </p:cNvPr>
          <p:cNvPicPr>
            <a:picLocks noChangeAspect="1" noChangeArrowheads="1"/>
          </p:cNvPicPr>
          <p:nvPr/>
        </p:nvPicPr>
        <p:blipFill>
          <a:blip r:embed="rId2"/>
          <a:srcRect/>
          <a:stretch>
            <a:fillRect/>
          </a:stretch>
        </p:blipFill>
        <p:spPr bwMode="auto">
          <a:xfrm>
            <a:off x="8344680" y="3715531"/>
            <a:ext cx="3455988" cy="2952750"/>
          </a:xfrm>
          <a:prstGeom prst="rect">
            <a:avLst/>
          </a:prstGeom>
          <a:ln>
            <a:noFill/>
          </a:ln>
          <a:effectLst>
            <a:softEdge rad="112500"/>
          </a:effectLst>
        </p:spPr>
      </p:pic>
      <p:sp>
        <p:nvSpPr>
          <p:cNvPr id="4" name="Metin kutusu 3">
            <a:extLst>
              <a:ext uri="{FF2B5EF4-FFF2-40B4-BE49-F238E27FC236}">
                <a16:creationId xmlns="" xmlns:a16="http://schemas.microsoft.com/office/drawing/2014/main" id="{CB2F236A-4B71-9F7C-636D-C42860A486B2}"/>
              </a:ext>
            </a:extLst>
          </p:cNvPr>
          <p:cNvSpPr txBox="1"/>
          <p:nvPr/>
        </p:nvSpPr>
        <p:spPr>
          <a:xfrm>
            <a:off x="2251180" y="880311"/>
            <a:ext cx="6093500" cy="4524315"/>
          </a:xfrm>
          <a:prstGeom prst="rect">
            <a:avLst/>
          </a:prstGeom>
          <a:noFill/>
        </p:spPr>
        <p:txBody>
          <a:bodyPr wrap="square">
            <a:spAutoFit/>
          </a:bodyPr>
          <a:lstStyle/>
          <a:p>
            <a:r>
              <a:rPr lang="tr-TR" sz="3200" dirty="0">
                <a:latin typeface="Comic Sans MS" panose="030F0702030302020204" pitchFamily="66" charset="0"/>
              </a:rPr>
              <a:t>Çocuğun aile bireyleriyle olan ilişkileri çocuğun diğer bireylere ,nesnelere karşı tutum ve davranışlarının temelini oluşturur.</a:t>
            </a:r>
          </a:p>
          <a:p>
            <a:r>
              <a:rPr lang="tr-TR" sz="3200" dirty="0">
                <a:latin typeface="Comic Sans MS" panose="030F0702030302020204" pitchFamily="66" charset="0"/>
              </a:rPr>
              <a:t>Aile aynı zamanda çocuğa, aile ve toplumun bir parçası olduğunun farkında olmasını sağlar.</a:t>
            </a:r>
          </a:p>
        </p:txBody>
      </p:sp>
    </p:spTree>
    <p:extLst>
      <p:ext uri="{BB962C8B-B14F-4D97-AF65-F5344CB8AC3E}">
        <p14:creationId xmlns:p14="http://schemas.microsoft.com/office/powerpoint/2010/main" val="422005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2" name="Group 9">
            <a:extLst>
              <a:ext uri="{FF2B5EF4-FFF2-40B4-BE49-F238E27FC236}">
                <a16:creationId xmlns="" xmlns:a16="http://schemas.microsoft.com/office/drawing/2014/main" id="{166BF9EE-F7AC-4FA5-AC7E-001B3A642F7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 xmlns:a16="http://schemas.microsoft.com/office/drawing/2014/main" id="{3B48D182-44E3-4D8B-ACEF-F1A900BE44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 xmlns:a16="http://schemas.microsoft.com/office/drawing/2014/main" id="{355A535A-A489-477F-A314-593AA8CAFB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 xmlns:a16="http://schemas.microsoft.com/office/drawing/2014/main" id="{954C2D4C-FD83-4EF4-9312-04442ABD66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 xmlns:a16="http://schemas.microsoft.com/office/drawing/2014/main" id="{C20701C2-CD9A-4698-BC97-E1085820C2C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 xmlns:a16="http://schemas.microsoft.com/office/drawing/2014/main" id="{62575C35-466F-42AE-87A1-D691849AB8C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 xmlns:a16="http://schemas.microsoft.com/office/drawing/2014/main" id="{58236F37-6119-45AC-80A0-CD2C311B50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 xmlns:a16="http://schemas.microsoft.com/office/drawing/2014/main" id="{F3FDD799-39FE-4D6F-9A64-2F472B2150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 xmlns:a16="http://schemas.microsoft.com/office/drawing/2014/main" id="{9820D241-1D49-442C-A95A-00BC1BF9E29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 xmlns:a16="http://schemas.microsoft.com/office/drawing/2014/main" id="{EBC2197C-B383-4866-8ABD-74222400BE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 xmlns:a16="http://schemas.microsoft.com/office/drawing/2014/main" id="{404B06AA-FC93-4471-9DE4-56A401E70A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 xmlns:a16="http://schemas.microsoft.com/office/drawing/2014/main" id="{E580600C-013F-4FAF-8FB7-4CC0FA80A9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 xmlns:a16="http://schemas.microsoft.com/office/drawing/2014/main" id="{9BFCF199-64B2-4AEE-88C4-E954ABF362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3" name="Group 23">
            <a:extLst>
              <a:ext uri="{FF2B5EF4-FFF2-40B4-BE49-F238E27FC236}">
                <a16:creationId xmlns="" xmlns:a16="http://schemas.microsoft.com/office/drawing/2014/main" id="{E312DBA5-56D8-42B2-BA94-28168C2A670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 xmlns:a16="http://schemas.microsoft.com/office/drawing/2014/main" id="{7AD46C74-3117-46B0-B267-0F61B57CA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 xmlns:a16="http://schemas.microsoft.com/office/drawing/2014/main" id="{8C13B810-9664-45D8-8510-D6ED0ADD72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 xmlns:a16="http://schemas.microsoft.com/office/drawing/2014/main" id="{10306E52-A922-4458-BCCE-C3C840CC75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 xmlns:a16="http://schemas.microsoft.com/office/drawing/2014/main" id="{CB578819-B7E7-4250-932F-52AE2A2A9A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 xmlns:a16="http://schemas.microsoft.com/office/drawing/2014/main" id="{454B9C91-B623-424A-B16E-F764F189D3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 xmlns:a16="http://schemas.microsoft.com/office/drawing/2014/main" id="{EFD03C4A-8484-41E6-B458-032F1DCA70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 xmlns:a16="http://schemas.microsoft.com/office/drawing/2014/main" id="{DDC2F3C3-1D4E-4913-9C5C-F9A65B47E5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 xmlns:a16="http://schemas.microsoft.com/office/drawing/2014/main" id="{1E15BCA2-2420-4C53-ADE9-40FBAC2384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 xmlns:a16="http://schemas.microsoft.com/office/drawing/2014/main" id="{73D5FBF4-7129-4C51-B603-E3BC334195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 xmlns:a16="http://schemas.microsoft.com/office/drawing/2014/main" id="{0165B164-CE2A-494C-88FC-507232B37C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 xmlns:a16="http://schemas.microsoft.com/office/drawing/2014/main" id="{87F127E5-B10B-4D18-BCF0-E7C3C7F401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 xmlns:a16="http://schemas.microsoft.com/office/drawing/2014/main" id="{FC692D59-F28D-4E42-B435-225F2C6CFA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4" name="Rectangle 37">
            <a:extLst>
              <a:ext uri="{FF2B5EF4-FFF2-40B4-BE49-F238E27FC236}">
                <a16:creationId xmlns="" xmlns:a16="http://schemas.microsoft.com/office/drawing/2014/main" id="{1996130F-9AB5-4DE9-8574-3AF891C5C1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11">
            <a:extLst>
              <a:ext uri="{FF2B5EF4-FFF2-40B4-BE49-F238E27FC236}">
                <a16:creationId xmlns="" xmlns:a16="http://schemas.microsoft.com/office/drawing/2014/main" id="{7326F4E6-9131-42DA-97B2-0BA8D1E258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Başlık 1">
            <a:extLst>
              <a:ext uri="{FF2B5EF4-FFF2-40B4-BE49-F238E27FC236}">
                <a16:creationId xmlns="" xmlns:a16="http://schemas.microsoft.com/office/drawing/2014/main" id="{22BEC4C0-AF44-3835-4C4B-E37D21955D1D}"/>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b="1" dirty="0"/>
              <a:t>ÖRNEK OLMAK</a:t>
            </a:r>
          </a:p>
        </p:txBody>
      </p:sp>
      <p:sp>
        <p:nvSpPr>
          <p:cNvPr id="3" name="İçerik Yer Tutucusu 2">
            <a:extLst>
              <a:ext uri="{FF2B5EF4-FFF2-40B4-BE49-F238E27FC236}">
                <a16:creationId xmlns="" xmlns:a16="http://schemas.microsoft.com/office/drawing/2014/main" id="{D3C70A75-0B8A-2903-B421-5888D13A3820}"/>
              </a:ext>
            </a:extLst>
          </p:cNvPr>
          <p:cNvSpPr>
            <a:spLocks noGrp="1"/>
          </p:cNvSpPr>
          <p:nvPr>
            <p:ph sz="half" idx="1"/>
          </p:nvPr>
        </p:nvSpPr>
        <p:spPr>
          <a:xfrm>
            <a:off x="1683956" y="1221672"/>
            <a:ext cx="4140772" cy="5282124"/>
          </a:xfrm>
        </p:spPr>
        <p:txBody>
          <a:bodyPr vert="horz" lIns="91440" tIns="45720" rIns="91440" bIns="45720" rtlCol="0">
            <a:normAutofit lnSpcReduction="10000"/>
          </a:bodyPr>
          <a:lstStyle/>
          <a:p>
            <a:r>
              <a:rPr lang="en-US" sz="2400" dirty="0">
                <a:solidFill>
                  <a:srgbClr val="000000"/>
                </a:solidFill>
                <a:latin typeface="Comic Sans MS" panose="030F0702030302020204" pitchFamily="66" charset="0"/>
              </a:rPr>
              <a:t>Çocuklar anne babalarını </a:t>
            </a:r>
            <a:r>
              <a:rPr lang="en-US" sz="2400" dirty="0" err="1">
                <a:solidFill>
                  <a:srgbClr val="000000"/>
                </a:solidFill>
                <a:latin typeface="Comic Sans MS" panose="030F0702030302020204" pitchFamily="66" charset="0"/>
              </a:rPr>
              <a:t>gözlemleyerek</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onların</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tepkilerini</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taklit</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ederek</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büyürler</a:t>
            </a:r>
            <a:r>
              <a:rPr lang="en-US" sz="2400" dirty="0">
                <a:solidFill>
                  <a:srgbClr val="000000"/>
                </a:solidFill>
                <a:latin typeface="Comic Sans MS" panose="030F0702030302020204" pitchFamily="66" charset="0"/>
              </a:rPr>
              <a:t>. </a:t>
            </a:r>
          </a:p>
          <a:p>
            <a:r>
              <a:rPr lang="en-US" sz="2400" dirty="0">
                <a:solidFill>
                  <a:srgbClr val="000000"/>
                </a:solidFill>
                <a:latin typeface="Comic Sans MS" panose="030F0702030302020204" pitchFamily="66" charset="0"/>
              </a:rPr>
              <a:t>Ailenin </a:t>
            </a:r>
            <a:r>
              <a:rPr lang="en-US" sz="2400" dirty="0" err="1">
                <a:solidFill>
                  <a:srgbClr val="000000"/>
                </a:solidFill>
                <a:latin typeface="Comic Sans MS" panose="030F0702030302020204" pitchFamily="66" charset="0"/>
              </a:rPr>
              <a:t>bu</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anlamda</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olumlu</a:t>
            </a:r>
            <a:r>
              <a:rPr lang="en-US" sz="2400" dirty="0">
                <a:solidFill>
                  <a:srgbClr val="000000"/>
                </a:solidFill>
                <a:latin typeface="Comic Sans MS" panose="030F0702030302020204" pitchFamily="66" charset="0"/>
              </a:rPr>
              <a:t> model </a:t>
            </a:r>
            <a:r>
              <a:rPr lang="en-US" sz="2400" dirty="0" err="1">
                <a:solidFill>
                  <a:srgbClr val="000000"/>
                </a:solidFill>
                <a:latin typeface="Comic Sans MS" panose="030F0702030302020204" pitchFamily="66" charset="0"/>
              </a:rPr>
              <a:t>olması</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önemlidir</a:t>
            </a:r>
            <a:r>
              <a:rPr lang="en-US" sz="2400" dirty="0">
                <a:solidFill>
                  <a:srgbClr val="000000"/>
                </a:solidFill>
                <a:latin typeface="Comic Sans MS" panose="030F0702030302020204" pitchFamily="66" charset="0"/>
              </a:rPr>
              <a:t>. Çocuklar </a:t>
            </a:r>
            <a:r>
              <a:rPr lang="en-US" sz="2400" dirty="0" err="1">
                <a:solidFill>
                  <a:srgbClr val="000000"/>
                </a:solidFill>
                <a:latin typeface="Comic Sans MS" panose="030F0702030302020204" pitchFamily="66" charset="0"/>
              </a:rPr>
              <a:t>çok</a:t>
            </a:r>
            <a:r>
              <a:rPr lang="en-US" sz="2400" dirty="0">
                <a:solidFill>
                  <a:srgbClr val="000000"/>
                </a:solidFill>
                <a:latin typeface="Comic Sans MS" panose="030F0702030302020204" pitchFamily="66" charset="0"/>
              </a:rPr>
              <a:t> iyi </a:t>
            </a:r>
            <a:r>
              <a:rPr lang="en-US" sz="2400" dirty="0" err="1">
                <a:solidFill>
                  <a:srgbClr val="000000"/>
                </a:solidFill>
                <a:latin typeface="Comic Sans MS" panose="030F0702030302020204" pitchFamily="66" charset="0"/>
              </a:rPr>
              <a:t>birer</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gözlemcidir</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ve</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hayatlarında</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tanıdıkları</a:t>
            </a:r>
            <a:r>
              <a:rPr lang="en-US" sz="2400" dirty="0">
                <a:solidFill>
                  <a:srgbClr val="000000"/>
                </a:solidFill>
                <a:latin typeface="Comic Sans MS" panose="030F0702030302020204" pitchFamily="66" charset="0"/>
              </a:rPr>
              <a:t> ilk </a:t>
            </a:r>
            <a:r>
              <a:rPr lang="en-US" sz="2400" dirty="0" err="1">
                <a:solidFill>
                  <a:srgbClr val="000000"/>
                </a:solidFill>
                <a:latin typeface="Comic Sans MS" panose="030F0702030302020204" pitchFamily="66" charset="0"/>
              </a:rPr>
              <a:t>kişiler</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aileleridir</a:t>
            </a:r>
            <a:r>
              <a:rPr lang="en-US" sz="2400" dirty="0">
                <a:solidFill>
                  <a:srgbClr val="000000"/>
                </a:solidFill>
                <a:latin typeface="Comic Sans MS" panose="030F0702030302020204" pitchFamily="66" charset="0"/>
              </a:rPr>
              <a:t>. </a:t>
            </a:r>
          </a:p>
          <a:p>
            <a:r>
              <a:rPr lang="en-US" sz="2400" dirty="0" err="1">
                <a:solidFill>
                  <a:srgbClr val="000000"/>
                </a:solidFill>
                <a:latin typeface="Comic Sans MS" panose="030F0702030302020204" pitchFamily="66" charset="0"/>
              </a:rPr>
              <a:t>Örnek</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olmak</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çocuktan</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istenilen</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davranışların</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gerçekleşmesi</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için</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en</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önemli</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unsurdur</a:t>
            </a:r>
            <a:r>
              <a:rPr lang="en-US" dirty="0">
                <a:solidFill>
                  <a:srgbClr val="000000"/>
                </a:solidFill>
                <a:latin typeface="Comic Sans MS" panose="030F0702030302020204" pitchFamily="66" charset="0"/>
              </a:rPr>
              <a:t>.</a:t>
            </a:r>
          </a:p>
          <a:p>
            <a:endParaRPr lang="en-US" dirty="0">
              <a:solidFill>
                <a:srgbClr val="000000"/>
              </a:solidFill>
            </a:endParaRPr>
          </a:p>
        </p:txBody>
      </p:sp>
      <p:pic>
        <p:nvPicPr>
          <p:cNvPr id="5" name="İçerik Yer Tutucusu 4">
            <a:extLst>
              <a:ext uri="{FF2B5EF4-FFF2-40B4-BE49-F238E27FC236}">
                <a16:creationId xmlns="" xmlns:a16="http://schemas.microsoft.com/office/drawing/2014/main" id="{8BA3818C-A788-7860-00E8-AFA1762BF942}"/>
              </a:ext>
            </a:extLst>
          </p:cNvPr>
          <p:cNvPicPr>
            <a:picLocks noGrp="1" noChangeAspect="1"/>
          </p:cNvPicPr>
          <p:nvPr>
            <p:ph sz="half" idx="2"/>
          </p:nvPr>
        </p:nvPicPr>
        <p:blipFill>
          <a:blip r:embed="rId2"/>
          <a:stretch>
            <a:fillRect/>
          </a:stretch>
        </p:blipFill>
        <p:spPr>
          <a:xfrm>
            <a:off x="6091916" y="1067884"/>
            <a:ext cx="5451627" cy="4402190"/>
          </a:xfrm>
          <a:prstGeom prst="rect">
            <a:avLst/>
          </a:prstGeom>
        </p:spPr>
      </p:pic>
    </p:spTree>
    <p:extLst>
      <p:ext uri="{BB962C8B-B14F-4D97-AF65-F5344CB8AC3E}">
        <p14:creationId xmlns:p14="http://schemas.microsoft.com/office/powerpoint/2010/main" val="202357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2E86C50-9B6C-6F0B-C1D4-DBC2B2995CAC}"/>
              </a:ext>
            </a:extLst>
          </p:cNvPr>
          <p:cNvSpPr>
            <a:spLocks noGrp="1"/>
          </p:cNvSpPr>
          <p:nvPr>
            <p:ph sz="half" idx="1"/>
          </p:nvPr>
        </p:nvSpPr>
        <p:spPr>
          <a:xfrm>
            <a:off x="2589212" y="1184223"/>
            <a:ext cx="4313864" cy="4726999"/>
          </a:xfrm>
        </p:spPr>
        <p:txBody>
          <a:bodyPr/>
          <a:lstStyle/>
          <a:p>
            <a:r>
              <a:rPr lang="tr-TR" sz="2800" dirty="0">
                <a:latin typeface="Comic Sans MS" panose="030F0702030302020204" pitchFamily="66" charset="0"/>
              </a:rPr>
              <a:t>Çocuktan yapması beklenen davranışları; anne babanın kendi davranışlarıyla örnek olması  çocukların olumlu davranış sergilemelerini  kolaylaştıracaktır. </a:t>
            </a:r>
          </a:p>
          <a:p>
            <a:endParaRPr lang="tr-TR" dirty="0"/>
          </a:p>
        </p:txBody>
      </p:sp>
      <p:pic>
        <p:nvPicPr>
          <p:cNvPr id="5" name="İçerik Yer Tutucusu 4">
            <a:extLst>
              <a:ext uri="{FF2B5EF4-FFF2-40B4-BE49-F238E27FC236}">
                <a16:creationId xmlns="" xmlns:a16="http://schemas.microsoft.com/office/drawing/2014/main" id="{CE35646B-93DA-9F26-8EDD-7711E30DA78A}"/>
              </a:ext>
            </a:extLst>
          </p:cNvPr>
          <p:cNvPicPr>
            <a:picLocks noGrp="1" noChangeAspect="1"/>
          </p:cNvPicPr>
          <p:nvPr>
            <p:ph sz="half" idx="2"/>
          </p:nvPr>
        </p:nvPicPr>
        <p:blipFill>
          <a:blip r:embed="rId2"/>
          <a:stretch>
            <a:fillRect/>
          </a:stretch>
        </p:blipFill>
        <p:spPr>
          <a:xfrm>
            <a:off x="7509890" y="1319134"/>
            <a:ext cx="4197428" cy="4592088"/>
          </a:xfrm>
          <a:prstGeom prst="rect">
            <a:avLst/>
          </a:prstGeom>
        </p:spPr>
      </p:pic>
    </p:spTree>
    <p:extLst>
      <p:ext uri="{BB962C8B-B14F-4D97-AF65-F5344CB8AC3E}">
        <p14:creationId xmlns:p14="http://schemas.microsoft.com/office/powerpoint/2010/main" val="106899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8" name="Group 120">
            <a:extLst>
              <a:ext uri="{FF2B5EF4-FFF2-40B4-BE49-F238E27FC236}">
                <a16:creationId xmlns="" xmlns:a16="http://schemas.microsoft.com/office/drawing/2014/main" id="{8CD25866-F15D-40A4-AEC5-47C044637A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22" name="Freeform 11">
              <a:extLst>
                <a:ext uri="{FF2B5EF4-FFF2-40B4-BE49-F238E27FC236}">
                  <a16:creationId xmlns="" xmlns:a16="http://schemas.microsoft.com/office/drawing/2014/main" id="{DCB8E995-36E8-40B6-82D4-F52DE2987B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3" name="Freeform 12">
              <a:extLst>
                <a:ext uri="{FF2B5EF4-FFF2-40B4-BE49-F238E27FC236}">
                  <a16:creationId xmlns="" xmlns:a16="http://schemas.microsoft.com/office/drawing/2014/main" id="{DF54AEB5-68B5-46AE-B8F0-EEBE5DFED8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4" name="Freeform 13">
              <a:extLst>
                <a:ext uri="{FF2B5EF4-FFF2-40B4-BE49-F238E27FC236}">
                  <a16:creationId xmlns="" xmlns:a16="http://schemas.microsoft.com/office/drawing/2014/main" id="{E3F708CB-F094-4EE7-8AD5-A462F1DF8B8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5" name="Freeform 14">
              <a:extLst>
                <a:ext uri="{FF2B5EF4-FFF2-40B4-BE49-F238E27FC236}">
                  <a16:creationId xmlns="" xmlns:a16="http://schemas.microsoft.com/office/drawing/2014/main" id="{ECFCFB22-E8B5-4FAC-A354-E7E0CE6F2B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6" name="Freeform 15">
              <a:extLst>
                <a:ext uri="{FF2B5EF4-FFF2-40B4-BE49-F238E27FC236}">
                  <a16:creationId xmlns="" xmlns:a16="http://schemas.microsoft.com/office/drawing/2014/main" id="{ED1DB3B4-A6DC-476F-986E-DF361EE842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7" name="Freeform 16">
              <a:extLst>
                <a:ext uri="{FF2B5EF4-FFF2-40B4-BE49-F238E27FC236}">
                  <a16:creationId xmlns="" xmlns:a16="http://schemas.microsoft.com/office/drawing/2014/main" id="{4EE13DFA-3489-4DE6-9154-34D9CB4005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8" name="Freeform 17">
              <a:extLst>
                <a:ext uri="{FF2B5EF4-FFF2-40B4-BE49-F238E27FC236}">
                  <a16:creationId xmlns="" xmlns:a16="http://schemas.microsoft.com/office/drawing/2014/main" id="{5CD12D51-F9A8-4CC9-B9C9-206EAFD8C1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9" name="Freeform 18">
              <a:extLst>
                <a:ext uri="{FF2B5EF4-FFF2-40B4-BE49-F238E27FC236}">
                  <a16:creationId xmlns="" xmlns:a16="http://schemas.microsoft.com/office/drawing/2014/main" id="{266B326C-1178-40F9-A265-6067D363B4B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30" name="Freeform 19">
              <a:extLst>
                <a:ext uri="{FF2B5EF4-FFF2-40B4-BE49-F238E27FC236}">
                  <a16:creationId xmlns="" xmlns:a16="http://schemas.microsoft.com/office/drawing/2014/main" id="{12F3B319-F00B-4755-BC54-95511E21DB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31" name="Freeform 20">
              <a:extLst>
                <a:ext uri="{FF2B5EF4-FFF2-40B4-BE49-F238E27FC236}">
                  <a16:creationId xmlns="" xmlns:a16="http://schemas.microsoft.com/office/drawing/2014/main" id="{3079D7BD-8A3F-47F6-8407-D9DA96FF351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32" name="Freeform 21">
              <a:extLst>
                <a:ext uri="{FF2B5EF4-FFF2-40B4-BE49-F238E27FC236}">
                  <a16:creationId xmlns="" xmlns:a16="http://schemas.microsoft.com/office/drawing/2014/main" id="{1F97C31C-8585-43FB-924B-8ADD6512332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33" name="Freeform 22">
              <a:extLst>
                <a:ext uri="{FF2B5EF4-FFF2-40B4-BE49-F238E27FC236}">
                  <a16:creationId xmlns="" xmlns:a16="http://schemas.microsoft.com/office/drawing/2014/main" id="{A33E1C89-7E74-49BF-A5D1-9A352ED03E2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0" name="Group 134">
            <a:extLst>
              <a:ext uri="{FF2B5EF4-FFF2-40B4-BE49-F238E27FC236}">
                <a16:creationId xmlns="" xmlns:a16="http://schemas.microsoft.com/office/drawing/2014/main" id="{0C4A17ED-96AA-44A6-A050-E1A7A1CDD9E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136" name="Freeform 27">
              <a:extLst>
                <a:ext uri="{FF2B5EF4-FFF2-40B4-BE49-F238E27FC236}">
                  <a16:creationId xmlns="" xmlns:a16="http://schemas.microsoft.com/office/drawing/2014/main" id="{FBB2A87E-3E24-4A6F-9FD8-0F1436D4D3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37" name="Freeform 28">
              <a:extLst>
                <a:ext uri="{FF2B5EF4-FFF2-40B4-BE49-F238E27FC236}">
                  <a16:creationId xmlns="" xmlns:a16="http://schemas.microsoft.com/office/drawing/2014/main" id="{257F945B-2AA3-4328-BFF5-20DE64011B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8" name="Freeform 29">
              <a:extLst>
                <a:ext uri="{FF2B5EF4-FFF2-40B4-BE49-F238E27FC236}">
                  <a16:creationId xmlns="" xmlns:a16="http://schemas.microsoft.com/office/drawing/2014/main" id="{E1A7230F-6A6F-403C-9D83-7176E285251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9" name="Freeform 30">
              <a:extLst>
                <a:ext uri="{FF2B5EF4-FFF2-40B4-BE49-F238E27FC236}">
                  <a16:creationId xmlns="" xmlns:a16="http://schemas.microsoft.com/office/drawing/2014/main" id="{E33E315A-9CB0-460E-A8B7-0A064BBFA0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40" name="Freeform 31">
              <a:extLst>
                <a:ext uri="{FF2B5EF4-FFF2-40B4-BE49-F238E27FC236}">
                  <a16:creationId xmlns="" xmlns:a16="http://schemas.microsoft.com/office/drawing/2014/main" id="{22CAAD33-CFAD-4E61-82AE-0C6F838530D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41" name="Freeform 32">
              <a:extLst>
                <a:ext uri="{FF2B5EF4-FFF2-40B4-BE49-F238E27FC236}">
                  <a16:creationId xmlns="" xmlns:a16="http://schemas.microsoft.com/office/drawing/2014/main" id="{1A20E13C-2540-4000-A13B-8F781100E38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42" name="Freeform 33">
              <a:extLst>
                <a:ext uri="{FF2B5EF4-FFF2-40B4-BE49-F238E27FC236}">
                  <a16:creationId xmlns="" xmlns:a16="http://schemas.microsoft.com/office/drawing/2014/main" id="{51EF0A01-E03D-448B-B12E-D5BFC6D0D2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43" name="Freeform 34">
              <a:extLst>
                <a:ext uri="{FF2B5EF4-FFF2-40B4-BE49-F238E27FC236}">
                  <a16:creationId xmlns="" xmlns:a16="http://schemas.microsoft.com/office/drawing/2014/main" id="{58286A03-168E-477B-8876-2C53E4950D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44" name="Freeform 35">
              <a:extLst>
                <a:ext uri="{FF2B5EF4-FFF2-40B4-BE49-F238E27FC236}">
                  <a16:creationId xmlns="" xmlns:a16="http://schemas.microsoft.com/office/drawing/2014/main" id="{3DFFC705-1899-4E4C-AE76-F85BAF2F66E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45" name="Freeform 36">
              <a:extLst>
                <a:ext uri="{FF2B5EF4-FFF2-40B4-BE49-F238E27FC236}">
                  <a16:creationId xmlns="" xmlns:a16="http://schemas.microsoft.com/office/drawing/2014/main" id="{01C9598D-BDF6-4A24-83B6-4DCA4D1349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46" name="Freeform 37">
              <a:extLst>
                <a:ext uri="{FF2B5EF4-FFF2-40B4-BE49-F238E27FC236}">
                  <a16:creationId xmlns="" xmlns:a16="http://schemas.microsoft.com/office/drawing/2014/main" id="{950C8213-67CD-4DEF-AA44-8BB3101392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47" name="Freeform 38">
              <a:extLst>
                <a:ext uri="{FF2B5EF4-FFF2-40B4-BE49-F238E27FC236}">
                  <a16:creationId xmlns="" xmlns:a16="http://schemas.microsoft.com/office/drawing/2014/main" id="{2016FE1D-E3EB-4CF6-809B-159872CC787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71" name="Rectangle 148">
            <a:extLst>
              <a:ext uri="{FF2B5EF4-FFF2-40B4-BE49-F238E27FC236}">
                <a16:creationId xmlns="" xmlns:a16="http://schemas.microsoft.com/office/drawing/2014/main" id="{CE6C63DC-BAE4-42B6-8FDF-F6467C2D2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72" name="Freeform 11">
            <a:extLst>
              <a:ext uri="{FF2B5EF4-FFF2-40B4-BE49-F238E27FC236}">
                <a16:creationId xmlns="" xmlns:a16="http://schemas.microsoft.com/office/drawing/2014/main" id="{BFE4781A-41C7-4F27-8792-A74EFB8E5C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73" name="Rectangle 152">
            <a:extLst>
              <a:ext uri="{FF2B5EF4-FFF2-40B4-BE49-F238E27FC236}">
                <a16:creationId xmlns="" xmlns:a16="http://schemas.microsoft.com/office/drawing/2014/main" id="{66AFD431-09B7-42CA-BF39-9FE5DBE537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74" name="Group 154">
            <a:extLst>
              <a:ext uri="{FF2B5EF4-FFF2-40B4-BE49-F238E27FC236}">
                <a16:creationId xmlns="" xmlns:a16="http://schemas.microsoft.com/office/drawing/2014/main" id="{9711C96E-3D2D-48C8-AAB9-C1CB02D1D51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accent1">
              <a:alpha val="30000"/>
            </a:schemeClr>
          </a:solidFill>
        </p:grpSpPr>
        <p:sp>
          <p:nvSpPr>
            <p:cNvPr id="156" name="Freeform 11">
              <a:extLst>
                <a:ext uri="{FF2B5EF4-FFF2-40B4-BE49-F238E27FC236}">
                  <a16:creationId xmlns="" xmlns:a16="http://schemas.microsoft.com/office/drawing/2014/main" id="{0D18AF42-7CD5-4754-91D4-1BE53B5D14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5" name="Freeform 12">
              <a:extLst>
                <a:ext uri="{FF2B5EF4-FFF2-40B4-BE49-F238E27FC236}">
                  <a16:creationId xmlns="" xmlns:a16="http://schemas.microsoft.com/office/drawing/2014/main" id="{A28C8F1A-9407-4D67-8250-D8923BC6DD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8" name="Freeform 13">
              <a:extLst>
                <a:ext uri="{FF2B5EF4-FFF2-40B4-BE49-F238E27FC236}">
                  <a16:creationId xmlns="" xmlns:a16="http://schemas.microsoft.com/office/drawing/2014/main" id="{5CE0A2B0-F7F1-442C-A287-CD6F729E28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59" name="Freeform 14">
              <a:extLst>
                <a:ext uri="{FF2B5EF4-FFF2-40B4-BE49-F238E27FC236}">
                  <a16:creationId xmlns="" xmlns:a16="http://schemas.microsoft.com/office/drawing/2014/main" id="{9E69CFA3-AE12-4EAF-A3A1-564BEEFEFA6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60" name="Freeform 15">
              <a:extLst>
                <a:ext uri="{FF2B5EF4-FFF2-40B4-BE49-F238E27FC236}">
                  <a16:creationId xmlns="" xmlns:a16="http://schemas.microsoft.com/office/drawing/2014/main" id="{ECB64037-2AE8-4CA9-AD8E-7ACC8618FB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1" name="Freeform 16">
              <a:extLst>
                <a:ext uri="{FF2B5EF4-FFF2-40B4-BE49-F238E27FC236}">
                  <a16:creationId xmlns="" xmlns:a16="http://schemas.microsoft.com/office/drawing/2014/main" id="{8D319B10-EE8E-453F-A137-D7EEFA20896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62" name="Freeform 17">
              <a:extLst>
                <a:ext uri="{FF2B5EF4-FFF2-40B4-BE49-F238E27FC236}">
                  <a16:creationId xmlns="" xmlns:a16="http://schemas.microsoft.com/office/drawing/2014/main" id="{3283F486-509C-4A42-8EED-794A991D2F1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63" name="Freeform 18">
              <a:extLst>
                <a:ext uri="{FF2B5EF4-FFF2-40B4-BE49-F238E27FC236}">
                  <a16:creationId xmlns="" xmlns:a16="http://schemas.microsoft.com/office/drawing/2014/main" id="{EBBFBB12-E756-4386-9C17-CA5743838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64" name="Freeform 19">
              <a:extLst>
                <a:ext uri="{FF2B5EF4-FFF2-40B4-BE49-F238E27FC236}">
                  <a16:creationId xmlns="" xmlns:a16="http://schemas.microsoft.com/office/drawing/2014/main" id="{7ADD0E7E-F4A6-4B3F-8A2F-BCBFAFBA23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65" name="Freeform 20">
              <a:extLst>
                <a:ext uri="{FF2B5EF4-FFF2-40B4-BE49-F238E27FC236}">
                  <a16:creationId xmlns="" xmlns:a16="http://schemas.microsoft.com/office/drawing/2014/main" id="{C19FCFB7-5E71-4197-8EC7-2ACB6DB028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66" name="Freeform 21">
              <a:extLst>
                <a:ext uri="{FF2B5EF4-FFF2-40B4-BE49-F238E27FC236}">
                  <a16:creationId xmlns="" xmlns:a16="http://schemas.microsoft.com/office/drawing/2014/main" id="{EAA533FE-4903-48DD-A921-421A9C44AF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67" name="Freeform 22">
              <a:extLst>
                <a:ext uri="{FF2B5EF4-FFF2-40B4-BE49-F238E27FC236}">
                  <a16:creationId xmlns="" xmlns:a16="http://schemas.microsoft.com/office/drawing/2014/main" id="{54CC5D8E-0D6C-4021-B84E-5D6182C0E18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Başlık 1">
            <a:extLst>
              <a:ext uri="{FF2B5EF4-FFF2-40B4-BE49-F238E27FC236}">
                <a16:creationId xmlns="" xmlns:a16="http://schemas.microsoft.com/office/drawing/2014/main" id="{8916E169-04C5-B191-E860-40D2043320B6}"/>
              </a:ext>
            </a:extLst>
          </p:cNvPr>
          <p:cNvSpPr>
            <a:spLocks noGrp="1"/>
          </p:cNvSpPr>
          <p:nvPr>
            <p:ph type="title"/>
          </p:nvPr>
        </p:nvSpPr>
        <p:spPr>
          <a:xfrm>
            <a:off x="7839756" y="1159566"/>
            <a:ext cx="3662939" cy="4568264"/>
          </a:xfrm>
        </p:spPr>
        <p:txBody>
          <a:bodyPr vert="horz" lIns="91440" tIns="45720" rIns="91440" bIns="45720" rtlCol="0" anchor="ctr">
            <a:normAutofit/>
          </a:bodyPr>
          <a:lstStyle/>
          <a:p>
            <a:r>
              <a:rPr lang="en-US" dirty="0">
                <a:solidFill>
                  <a:schemeClr val="tx1"/>
                </a:solidFill>
              </a:rPr>
              <a:t>ÖNLEYİCİ AÇIKLAMA YAPMAK</a:t>
            </a:r>
          </a:p>
        </p:txBody>
      </p:sp>
      <p:sp>
        <p:nvSpPr>
          <p:cNvPr id="169" name="Freeform 6">
            <a:extLst>
              <a:ext uri="{FF2B5EF4-FFF2-40B4-BE49-F238E27FC236}">
                <a16:creationId xmlns="" xmlns:a16="http://schemas.microsoft.com/office/drawing/2014/main" id="{E7D63BAB-D0DB-4F66-92F9-4D2E0A2E5A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tx2"/>
          </a:solidFill>
          <a:ln>
            <a:noFill/>
          </a:ln>
        </p:spPr>
      </p:sp>
      <p:sp>
        <p:nvSpPr>
          <p:cNvPr id="3" name="İçerik Yer Tutucusu 2">
            <a:extLst>
              <a:ext uri="{FF2B5EF4-FFF2-40B4-BE49-F238E27FC236}">
                <a16:creationId xmlns="" xmlns:a16="http://schemas.microsoft.com/office/drawing/2014/main" id="{0D823796-A614-AE00-A956-EB96CCEDF793}"/>
              </a:ext>
            </a:extLst>
          </p:cNvPr>
          <p:cNvSpPr>
            <a:spLocks noGrp="1"/>
          </p:cNvSpPr>
          <p:nvPr>
            <p:ph sz="half" idx="1"/>
          </p:nvPr>
        </p:nvSpPr>
        <p:spPr>
          <a:xfrm>
            <a:off x="637310" y="1286934"/>
            <a:ext cx="5292436" cy="4284134"/>
          </a:xfrm>
          <a:noFill/>
        </p:spPr>
        <p:txBody>
          <a:bodyPr vert="horz" lIns="91440" tIns="45720" rIns="91440" bIns="45720" rtlCol="0" anchor="ctr">
            <a:noAutofit/>
          </a:bodyPr>
          <a:lstStyle/>
          <a:p>
            <a:r>
              <a:rPr lang="en-US" sz="2000" dirty="0">
                <a:solidFill>
                  <a:schemeClr val="bg1"/>
                </a:solidFill>
                <a:latin typeface="Comic Sans MS" panose="030F0702030302020204" pitchFamily="66" charset="0"/>
              </a:rPr>
              <a:t>Ebeveyn </a:t>
            </a:r>
            <a:r>
              <a:rPr lang="en-US" sz="2000" dirty="0" err="1">
                <a:solidFill>
                  <a:schemeClr val="bg1"/>
                </a:solidFill>
                <a:latin typeface="Comic Sans MS" panose="030F0702030302020204" pitchFamily="66" charset="0"/>
              </a:rPr>
              <a:t>olarak</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çocuğun</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hangi</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davranışları</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yapmasını</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istemediğinizi</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belirleyip</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bunu</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çocuğa</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açıkça</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anlatmanız</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gerekir</a:t>
            </a:r>
            <a:r>
              <a:rPr lang="en-US" sz="2000" dirty="0">
                <a:solidFill>
                  <a:schemeClr val="bg1"/>
                </a:solidFill>
                <a:latin typeface="Comic Sans MS" panose="030F0702030302020204" pitchFamily="66" charset="0"/>
              </a:rPr>
              <a:t>. Anne-</a:t>
            </a:r>
            <a:r>
              <a:rPr lang="en-US" sz="2000" dirty="0" err="1">
                <a:solidFill>
                  <a:schemeClr val="bg1"/>
                </a:solidFill>
                <a:latin typeface="Comic Sans MS" panose="030F0702030302020204" pitchFamily="66" charset="0"/>
              </a:rPr>
              <a:t>babanın</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önleyici</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açıklamaları</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sayesinde</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pek</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çok</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istenmedik</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davranış</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ortaya</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çıkmadan</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önlenmiş</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olur</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Önleyici</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açıklamalar</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yaparken</a:t>
            </a:r>
            <a:r>
              <a:rPr lang="tr-TR"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çocuktan</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beklediğimiz</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davranış</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ve</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tutumları</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açık</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somut</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ve</a:t>
            </a:r>
            <a:r>
              <a:rPr lang="en-US" sz="2000" dirty="0">
                <a:solidFill>
                  <a:schemeClr val="bg1"/>
                </a:solidFill>
                <a:latin typeface="Comic Sans MS" panose="030F0702030302020204" pitchFamily="66" charset="0"/>
              </a:rPr>
              <a:t> net </a:t>
            </a:r>
            <a:r>
              <a:rPr lang="en-US" sz="2000" dirty="0" err="1">
                <a:solidFill>
                  <a:schemeClr val="bg1"/>
                </a:solidFill>
                <a:latin typeface="Comic Sans MS" panose="030F0702030302020204" pitchFamily="66" charset="0"/>
              </a:rPr>
              <a:t>bir</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şekilde</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söylemek</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önemlidir</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Önleyici</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açıklama</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yaparken</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kullanılan</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ses</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tonu</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kararlılık</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ve</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davranışı</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istememenizin</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nedenini</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açıklamak</a:t>
            </a:r>
            <a:r>
              <a:rPr lang="tr-TR"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çocuk</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üzerinde</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etkili</a:t>
            </a:r>
            <a:r>
              <a:rPr lang="en-US" sz="2000" dirty="0">
                <a:solidFill>
                  <a:schemeClr val="bg1"/>
                </a:solidFill>
                <a:latin typeface="Comic Sans MS" panose="030F0702030302020204" pitchFamily="66" charset="0"/>
              </a:rPr>
              <a:t> </a:t>
            </a:r>
            <a:r>
              <a:rPr lang="en-US" sz="2000" dirty="0" err="1">
                <a:solidFill>
                  <a:schemeClr val="bg1"/>
                </a:solidFill>
                <a:latin typeface="Comic Sans MS" panose="030F0702030302020204" pitchFamily="66" charset="0"/>
              </a:rPr>
              <a:t>olacaktır</a:t>
            </a:r>
            <a:r>
              <a:rPr lang="en-US" sz="2000" dirty="0">
                <a:solidFill>
                  <a:schemeClr val="bg1"/>
                </a:solidFill>
                <a:latin typeface="Comic Sans MS" panose="030F0702030302020204" pitchFamily="66" charset="0"/>
              </a:rPr>
              <a:t>. </a:t>
            </a:r>
          </a:p>
        </p:txBody>
      </p:sp>
    </p:spTree>
    <p:extLst>
      <p:ext uri="{BB962C8B-B14F-4D97-AF65-F5344CB8AC3E}">
        <p14:creationId xmlns:p14="http://schemas.microsoft.com/office/powerpoint/2010/main" val="26796964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6B1A28A-CB72-C878-1854-49CF473003C9}"/>
              </a:ext>
            </a:extLst>
          </p:cNvPr>
          <p:cNvSpPr>
            <a:spLocks noGrp="1"/>
          </p:cNvSpPr>
          <p:nvPr>
            <p:ph type="title"/>
          </p:nvPr>
        </p:nvSpPr>
        <p:spPr/>
        <p:txBody>
          <a:bodyPr>
            <a:normAutofit/>
          </a:bodyPr>
          <a:lstStyle/>
          <a:p>
            <a:r>
              <a:rPr lang="tr-TR" sz="2800">
                <a:latin typeface="Comic Sans MS" panose="030F0702030302020204" pitchFamily="66" charset="0"/>
              </a:rPr>
              <a:t>ORTAM HAZIRLAMAK</a:t>
            </a:r>
            <a:endParaRPr lang="tr-TR" sz="2800" dirty="0">
              <a:latin typeface="Comic Sans MS" panose="030F0702030302020204" pitchFamily="66" charset="0"/>
            </a:endParaRPr>
          </a:p>
        </p:txBody>
      </p:sp>
      <p:pic>
        <p:nvPicPr>
          <p:cNvPr id="8" name="İçerik Yer Tutucusu 7" descr="iç mekan, kişi, küçük, çocuk içeren bir resim&#10;&#10;Açıklama otomatik olarak oluşturuldu">
            <a:extLst>
              <a:ext uri="{FF2B5EF4-FFF2-40B4-BE49-F238E27FC236}">
                <a16:creationId xmlns="" xmlns:a16="http://schemas.microsoft.com/office/drawing/2014/main" id="{F61F952A-EF95-673D-422F-D6197AC1F8D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24266" y="3222885"/>
            <a:ext cx="3505200" cy="2677800"/>
          </a:xfrm>
        </p:spPr>
      </p:pic>
      <p:graphicFrame>
        <p:nvGraphicFramePr>
          <p:cNvPr id="14" name="Metin Yer Tutucusu 3">
            <a:extLst>
              <a:ext uri="{FF2B5EF4-FFF2-40B4-BE49-F238E27FC236}">
                <a16:creationId xmlns="" xmlns:a16="http://schemas.microsoft.com/office/drawing/2014/main" id="{C3BE9BF6-653E-BAEC-5DEE-2557D4A30A8A}"/>
              </a:ext>
            </a:extLst>
          </p:cNvPr>
          <p:cNvGraphicFramePr/>
          <p:nvPr>
            <p:extLst>
              <p:ext uri="{D42A27DB-BD31-4B8C-83A1-F6EECF244321}">
                <p14:modId xmlns:p14="http://schemas.microsoft.com/office/powerpoint/2010/main" val="2729496731"/>
              </p:ext>
            </p:extLst>
          </p:nvPr>
        </p:nvGraphicFramePr>
        <p:xfrm>
          <a:off x="1678898" y="1598613"/>
          <a:ext cx="6175948" cy="4262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714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4" name="Group 10">
            <a:extLst>
              <a:ext uri="{FF2B5EF4-FFF2-40B4-BE49-F238E27FC236}">
                <a16:creationId xmlns="" xmlns:a16="http://schemas.microsoft.com/office/drawing/2014/main" id="{7398C59F-5A18-487B-91D6-B955AACF2E5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 xmlns:a16="http://schemas.microsoft.com/office/drawing/2014/main" id="{0557FAFE-C7C3-47EC-A4F5-9B21663192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 xmlns:a16="http://schemas.microsoft.com/office/drawing/2014/main" id="{95BC28FB-3882-4674-9D79-EA58BEB7CE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 xmlns:a16="http://schemas.microsoft.com/office/drawing/2014/main" id="{9C6EC892-83F9-402F-8552-0AD7C0556EB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 xmlns:a16="http://schemas.microsoft.com/office/drawing/2014/main" id="{18387766-037C-4EF0-8471-D19CBF2A43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 xmlns:a16="http://schemas.microsoft.com/office/drawing/2014/main" id="{1E364F38-6F3A-476A-93E6-962EA817C4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 xmlns:a16="http://schemas.microsoft.com/office/drawing/2014/main" id="{35C335A4-1E67-4293-8BE2-DFB085D4FBB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 xmlns:a16="http://schemas.microsoft.com/office/drawing/2014/main" id="{9A8A0F10-2C98-4297-9F92-5D95533927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 xmlns:a16="http://schemas.microsoft.com/office/drawing/2014/main" id="{C3B112A3-006E-4008-A778-DB5F6A09D51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 xmlns:a16="http://schemas.microsoft.com/office/drawing/2014/main" id="{E5E62767-5C25-4C49-9568-432433A3C5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 xmlns:a16="http://schemas.microsoft.com/office/drawing/2014/main" id="{598EC006-77B1-42BA-B815-66CCB9B170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 xmlns:a16="http://schemas.microsoft.com/office/drawing/2014/main" id="{A144ED09-DA06-491D-95A8-AB3DED4329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 xmlns:a16="http://schemas.microsoft.com/office/drawing/2014/main" id="{1CB00BD2-11CD-4A38-8F38-02B0D1105E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8" name="Group 24">
            <a:extLst>
              <a:ext uri="{FF2B5EF4-FFF2-40B4-BE49-F238E27FC236}">
                <a16:creationId xmlns="" xmlns:a16="http://schemas.microsoft.com/office/drawing/2014/main" id="{520234FB-542E-4550-9C2F-1B56FD41A1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 xmlns:a16="http://schemas.microsoft.com/office/drawing/2014/main" id="{41FCE1F3-DEB3-47CD-90FF-7DABB4AF45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 xmlns:a16="http://schemas.microsoft.com/office/drawing/2014/main" id="{5708E488-C19B-452C-B197-6F1C34F6E7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 xmlns:a16="http://schemas.microsoft.com/office/drawing/2014/main" id="{89D3FD25-890E-4981-A71D-EE796873D7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 xmlns:a16="http://schemas.microsoft.com/office/drawing/2014/main" id="{51B5414C-556A-47CB-8EE2-974A85A7A4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 xmlns:a16="http://schemas.microsoft.com/office/drawing/2014/main" id="{1C02B20C-2B27-4B75-8AEE-A5D2E2674B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 xmlns:a16="http://schemas.microsoft.com/office/drawing/2014/main" id="{54427714-F9AA-4F93-BD1D-400F1EA93F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 xmlns:a16="http://schemas.microsoft.com/office/drawing/2014/main" id="{28A77D6A-9E81-497F-ABCC-2695BB5ADD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 xmlns:a16="http://schemas.microsoft.com/office/drawing/2014/main" id="{2A1533BA-1478-4F7C-8E24-3F3E905050E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 xmlns:a16="http://schemas.microsoft.com/office/drawing/2014/main" id="{39686201-E633-40FD-A80A-1E28AD52E3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 xmlns:a16="http://schemas.microsoft.com/office/drawing/2014/main" id="{76A215C2-F590-4938-810B-F8A79366CE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 xmlns:a16="http://schemas.microsoft.com/office/drawing/2014/main" id="{85F418E7-330D-4002-8EC8-33C1A897FF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 xmlns:a16="http://schemas.microsoft.com/office/drawing/2014/main" id="{8FFE669A-54C9-4436-9566-C5A90F16DB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2" name="Rectangle 38">
            <a:extLst>
              <a:ext uri="{FF2B5EF4-FFF2-40B4-BE49-F238E27FC236}">
                <a16:creationId xmlns="" xmlns:a16="http://schemas.microsoft.com/office/drawing/2014/main" id="{DE91395A-2D18-4AF6-A0AC-AAA7189FE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11">
            <a:extLst>
              <a:ext uri="{FF2B5EF4-FFF2-40B4-BE49-F238E27FC236}">
                <a16:creationId xmlns="" xmlns:a16="http://schemas.microsoft.com/office/drawing/2014/main" id="{A57352BE-A213-4040-BE8E-D4A925AD9D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 xmlns:a16="http://schemas.microsoft.com/office/drawing/2014/main" id="{1A44C337-3893-4B29-A265-B1329150B6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5" name="Group 44">
            <a:extLst>
              <a:ext uri="{FF2B5EF4-FFF2-40B4-BE49-F238E27FC236}">
                <a16:creationId xmlns="" xmlns:a16="http://schemas.microsoft.com/office/drawing/2014/main" id="{81E0B358-1267-4844-8B3D-B7A279B4175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836169" y="228600"/>
            <a:ext cx="2851523" cy="6638625"/>
            <a:chOff x="2487613" y="285750"/>
            <a:chExt cx="2428875" cy="5654676"/>
          </a:xfrm>
        </p:grpSpPr>
        <p:sp>
          <p:nvSpPr>
            <p:cNvPr id="46" name="Freeform 11">
              <a:extLst>
                <a:ext uri="{FF2B5EF4-FFF2-40B4-BE49-F238E27FC236}">
                  <a16:creationId xmlns="" xmlns:a16="http://schemas.microsoft.com/office/drawing/2014/main" id="{B24AA06A-F1A5-4BB3-9486-9AE7A53B3F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a:extLst>
                <a:ext uri="{FF2B5EF4-FFF2-40B4-BE49-F238E27FC236}">
                  <a16:creationId xmlns="" xmlns:a16="http://schemas.microsoft.com/office/drawing/2014/main" id="{BDF97590-C600-44CB-9303-4A3679F5169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8" name="Freeform 13">
              <a:extLst>
                <a:ext uri="{FF2B5EF4-FFF2-40B4-BE49-F238E27FC236}">
                  <a16:creationId xmlns="" xmlns:a16="http://schemas.microsoft.com/office/drawing/2014/main" id="{A9BBE156-3FFA-4DC4-8468-35BD28DDC60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9" name="Freeform 14">
              <a:extLst>
                <a:ext uri="{FF2B5EF4-FFF2-40B4-BE49-F238E27FC236}">
                  <a16:creationId xmlns="" xmlns:a16="http://schemas.microsoft.com/office/drawing/2014/main" id="{F7960DE5-3810-4B1E-B1E2-3BAFEA91EDD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0" name="Freeform 15">
              <a:extLst>
                <a:ext uri="{FF2B5EF4-FFF2-40B4-BE49-F238E27FC236}">
                  <a16:creationId xmlns="" xmlns:a16="http://schemas.microsoft.com/office/drawing/2014/main" id="{359E957C-CE11-446F-8AA7-B3E98390B8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1" name="Freeform 16">
              <a:extLst>
                <a:ext uri="{FF2B5EF4-FFF2-40B4-BE49-F238E27FC236}">
                  <a16:creationId xmlns="" xmlns:a16="http://schemas.microsoft.com/office/drawing/2014/main" id="{A3E9FE34-CA9E-4443-BEBF-D1B9A1C6C24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2" name="Freeform 17">
              <a:extLst>
                <a:ext uri="{FF2B5EF4-FFF2-40B4-BE49-F238E27FC236}">
                  <a16:creationId xmlns="" xmlns:a16="http://schemas.microsoft.com/office/drawing/2014/main" id="{4F39D814-8A48-4509-BDEB-826F106591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3" name="Freeform 18">
              <a:extLst>
                <a:ext uri="{FF2B5EF4-FFF2-40B4-BE49-F238E27FC236}">
                  <a16:creationId xmlns="" xmlns:a16="http://schemas.microsoft.com/office/drawing/2014/main" id="{8C6D08C0-8C49-4B87-9CF4-A1F08714FAC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4" name="Freeform 19">
              <a:extLst>
                <a:ext uri="{FF2B5EF4-FFF2-40B4-BE49-F238E27FC236}">
                  <a16:creationId xmlns="" xmlns:a16="http://schemas.microsoft.com/office/drawing/2014/main" id="{308C612B-4C0D-4863-B9CD-F86ABAA1B2B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5" name="Freeform 20">
              <a:extLst>
                <a:ext uri="{FF2B5EF4-FFF2-40B4-BE49-F238E27FC236}">
                  <a16:creationId xmlns="" xmlns:a16="http://schemas.microsoft.com/office/drawing/2014/main" id="{600B1EC8-1B55-4390-A183-C33B5E2273B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6" name="Freeform 21">
              <a:extLst>
                <a:ext uri="{FF2B5EF4-FFF2-40B4-BE49-F238E27FC236}">
                  <a16:creationId xmlns="" xmlns:a16="http://schemas.microsoft.com/office/drawing/2014/main" id="{1790A225-91E1-4BE5-A801-5F1E32721C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7" name="Freeform 22">
              <a:extLst>
                <a:ext uri="{FF2B5EF4-FFF2-40B4-BE49-F238E27FC236}">
                  <a16:creationId xmlns="" xmlns:a16="http://schemas.microsoft.com/office/drawing/2014/main" id="{DFFC46A2-6BBF-47FD-BC17-5EE1DF7CB9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9" name="Group 58">
            <a:extLst>
              <a:ext uri="{FF2B5EF4-FFF2-40B4-BE49-F238E27FC236}">
                <a16:creationId xmlns="" xmlns:a16="http://schemas.microsoft.com/office/drawing/2014/main" id="{AF44CA9C-80E8-44E1-A79C-D6EBFC73BCA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677117" y="-786"/>
            <a:ext cx="2356675" cy="6854040"/>
            <a:chOff x="6627813" y="194833"/>
            <a:chExt cx="1952625" cy="5678918"/>
          </a:xfrm>
        </p:grpSpPr>
        <p:sp>
          <p:nvSpPr>
            <p:cNvPr id="60" name="Freeform 27">
              <a:extLst>
                <a:ext uri="{FF2B5EF4-FFF2-40B4-BE49-F238E27FC236}">
                  <a16:creationId xmlns="" xmlns:a16="http://schemas.microsoft.com/office/drawing/2014/main" id="{8CB9417F-98D9-4998-B00B-A5932E4C7D7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1" name="Freeform 28">
              <a:extLst>
                <a:ext uri="{FF2B5EF4-FFF2-40B4-BE49-F238E27FC236}">
                  <a16:creationId xmlns="" xmlns:a16="http://schemas.microsoft.com/office/drawing/2014/main" id="{FA79AA3D-583E-4A1E-AF7E-CBD980F596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2" name="Freeform 29">
              <a:extLst>
                <a:ext uri="{FF2B5EF4-FFF2-40B4-BE49-F238E27FC236}">
                  <a16:creationId xmlns="" xmlns:a16="http://schemas.microsoft.com/office/drawing/2014/main" id="{D80C9F17-A6B2-4A12-BC77-F84264A669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3" name="Freeform 30">
              <a:extLst>
                <a:ext uri="{FF2B5EF4-FFF2-40B4-BE49-F238E27FC236}">
                  <a16:creationId xmlns="" xmlns:a16="http://schemas.microsoft.com/office/drawing/2014/main" id="{949C9A53-ED97-44CE-BDD5-ED24892116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4" name="Freeform 31">
              <a:extLst>
                <a:ext uri="{FF2B5EF4-FFF2-40B4-BE49-F238E27FC236}">
                  <a16:creationId xmlns="" xmlns:a16="http://schemas.microsoft.com/office/drawing/2014/main" id="{0F9FDAE7-225B-4072-8907-6EAA061744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5" name="Freeform 32">
              <a:extLst>
                <a:ext uri="{FF2B5EF4-FFF2-40B4-BE49-F238E27FC236}">
                  <a16:creationId xmlns="" xmlns:a16="http://schemas.microsoft.com/office/drawing/2014/main" id="{9D49818B-8EA3-4B41-9783-EFE0C618C3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6" name="Freeform 33">
              <a:extLst>
                <a:ext uri="{FF2B5EF4-FFF2-40B4-BE49-F238E27FC236}">
                  <a16:creationId xmlns="" xmlns:a16="http://schemas.microsoft.com/office/drawing/2014/main" id="{01903E65-D822-4457-B0A5-2F41682241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7" name="Freeform 34">
              <a:extLst>
                <a:ext uri="{FF2B5EF4-FFF2-40B4-BE49-F238E27FC236}">
                  <a16:creationId xmlns="" xmlns:a16="http://schemas.microsoft.com/office/drawing/2014/main" id="{A5CF9DAB-75BF-43D9-B1E7-817D1FAA000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8" name="Freeform 35">
              <a:extLst>
                <a:ext uri="{FF2B5EF4-FFF2-40B4-BE49-F238E27FC236}">
                  <a16:creationId xmlns="" xmlns:a16="http://schemas.microsoft.com/office/drawing/2014/main" id="{BB22916D-4BCF-4A4C-8714-A2564D34C3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9" name="Freeform 36">
              <a:extLst>
                <a:ext uri="{FF2B5EF4-FFF2-40B4-BE49-F238E27FC236}">
                  <a16:creationId xmlns="" xmlns:a16="http://schemas.microsoft.com/office/drawing/2014/main" id="{4CD9F734-569E-44E7-BD53-6214E0F18C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0" name="Freeform 37">
              <a:extLst>
                <a:ext uri="{FF2B5EF4-FFF2-40B4-BE49-F238E27FC236}">
                  <a16:creationId xmlns="" xmlns:a16="http://schemas.microsoft.com/office/drawing/2014/main" id="{7A5DAACB-2F42-40C8-BF6A-75B79299F9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1" name="Freeform 38">
              <a:extLst>
                <a:ext uri="{FF2B5EF4-FFF2-40B4-BE49-F238E27FC236}">
                  <a16:creationId xmlns="" xmlns:a16="http://schemas.microsoft.com/office/drawing/2014/main" id="{AD78E0F9-8568-4672-A22F-4ED5B1A96F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Başlık 1">
            <a:extLst>
              <a:ext uri="{FF2B5EF4-FFF2-40B4-BE49-F238E27FC236}">
                <a16:creationId xmlns="" xmlns:a16="http://schemas.microsoft.com/office/drawing/2014/main" id="{9D209B12-AED0-B51A-F88D-645A9757433A}"/>
              </a:ext>
            </a:extLst>
          </p:cNvPr>
          <p:cNvSpPr>
            <a:spLocks noGrp="1"/>
          </p:cNvSpPr>
          <p:nvPr>
            <p:ph type="title"/>
          </p:nvPr>
        </p:nvSpPr>
        <p:spPr>
          <a:xfrm>
            <a:off x="6483096" y="624110"/>
            <a:ext cx="5021516" cy="1280890"/>
          </a:xfrm>
        </p:spPr>
        <p:txBody>
          <a:bodyPr vert="horz" lIns="91440" tIns="45720" rIns="91440" bIns="45720" rtlCol="0" anchor="t">
            <a:normAutofit/>
          </a:bodyPr>
          <a:lstStyle/>
          <a:p>
            <a:r>
              <a:rPr lang="en-US"/>
              <a:t>KURAL KOYMAK VE SINIRLARI BELİRLEMEK</a:t>
            </a:r>
          </a:p>
        </p:txBody>
      </p:sp>
      <p:sp>
        <p:nvSpPr>
          <p:cNvPr id="73" name="Rectangle 72">
            <a:extLst>
              <a:ext uri="{FF2B5EF4-FFF2-40B4-BE49-F238E27FC236}">
                <a16:creationId xmlns="" xmlns:a16="http://schemas.microsoft.com/office/drawing/2014/main" id="{AA5CD610-ED7C-4CED-A9A1-174432C88A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 xmlns:a16="http://schemas.microsoft.com/office/drawing/2014/main" id="{0C4379BF-8C7A-480A-BC36-DA55D92A93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İçerik Yer Tutucusu 5" descr="metin, kap içeren bir resim">
            <a:extLst>
              <a:ext uri="{FF2B5EF4-FFF2-40B4-BE49-F238E27FC236}">
                <a16:creationId xmlns="" xmlns:a16="http://schemas.microsoft.com/office/drawing/2014/main" id="{687B934A-5180-683D-43F6-329A63154CE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738" r="11372"/>
          <a:stretch/>
        </p:blipFill>
        <p:spPr>
          <a:xfrm>
            <a:off x="-1555" y="1731"/>
            <a:ext cx="4671091" cy="6858000"/>
          </a:xfrm>
          <a:prstGeom prst="rect">
            <a:avLst/>
          </a:prstGeom>
        </p:spPr>
      </p:pic>
      <p:sp>
        <p:nvSpPr>
          <p:cNvPr id="3" name="İçerik Yer Tutucusu 2">
            <a:extLst>
              <a:ext uri="{FF2B5EF4-FFF2-40B4-BE49-F238E27FC236}">
                <a16:creationId xmlns="" xmlns:a16="http://schemas.microsoft.com/office/drawing/2014/main" id="{7A5F9574-F0B9-F73A-7D3D-5EE0B923DCE5}"/>
              </a:ext>
            </a:extLst>
          </p:cNvPr>
          <p:cNvSpPr>
            <a:spLocks noGrp="1"/>
          </p:cNvSpPr>
          <p:nvPr>
            <p:ph sz="half" idx="1"/>
          </p:nvPr>
        </p:nvSpPr>
        <p:spPr>
          <a:xfrm>
            <a:off x="6438191" y="2133600"/>
            <a:ext cx="5066419" cy="3777622"/>
          </a:xfrm>
        </p:spPr>
        <p:txBody>
          <a:bodyPr vert="horz" lIns="91440" tIns="45720" rIns="91440" bIns="45720" rtlCol="0">
            <a:noAutofit/>
          </a:bodyPr>
          <a:lstStyle/>
          <a:p>
            <a:r>
              <a:rPr lang="en-US" sz="2800" dirty="0">
                <a:latin typeface="Comic Sans MS" panose="030F0702030302020204" pitchFamily="66" charset="0"/>
              </a:rPr>
              <a:t>Her </a:t>
            </a:r>
            <a:r>
              <a:rPr lang="en-US" sz="2800" dirty="0" err="1">
                <a:latin typeface="Comic Sans MS" panose="030F0702030302020204" pitchFamily="66" charset="0"/>
              </a:rPr>
              <a:t>evin</a:t>
            </a:r>
            <a:r>
              <a:rPr lang="en-US" sz="2800" dirty="0">
                <a:latin typeface="Comic Sans MS" panose="030F0702030302020204" pitchFamily="66" charset="0"/>
              </a:rPr>
              <a:t> </a:t>
            </a:r>
            <a:r>
              <a:rPr lang="en-US" sz="2800" dirty="0" err="1">
                <a:latin typeface="Comic Sans MS" panose="030F0702030302020204" pitchFamily="66" charset="0"/>
              </a:rPr>
              <a:t>bir</a:t>
            </a:r>
            <a:r>
              <a:rPr lang="en-US" sz="2800" dirty="0">
                <a:latin typeface="Comic Sans MS" panose="030F0702030302020204" pitchFamily="66" charset="0"/>
              </a:rPr>
              <a:t> </a:t>
            </a:r>
            <a:r>
              <a:rPr lang="en-US" sz="2800" dirty="0" err="1">
                <a:latin typeface="Comic Sans MS" panose="030F0702030302020204" pitchFamily="66" charset="0"/>
              </a:rPr>
              <a:t>düzeni</a:t>
            </a:r>
            <a:r>
              <a:rPr lang="en-US" sz="2800" dirty="0">
                <a:latin typeface="Comic Sans MS" panose="030F0702030302020204" pitchFamily="66" charset="0"/>
              </a:rPr>
              <a:t> </a:t>
            </a:r>
            <a:r>
              <a:rPr lang="en-US" sz="2800" dirty="0" err="1">
                <a:latin typeface="Comic Sans MS" panose="030F0702030302020204" pitchFamily="66" charset="0"/>
              </a:rPr>
              <a:t>ve</a:t>
            </a:r>
            <a:r>
              <a:rPr lang="en-US" sz="2800" dirty="0">
                <a:latin typeface="Comic Sans MS" panose="030F0702030302020204" pitchFamily="66" charset="0"/>
              </a:rPr>
              <a:t> </a:t>
            </a:r>
            <a:r>
              <a:rPr lang="en-US" sz="2800" dirty="0" err="1">
                <a:latin typeface="Comic Sans MS" panose="030F0702030302020204" pitchFamily="66" charset="0"/>
              </a:rPr>
              <a:t>düzen</a:t>
            </a:r>
            <a:r>
              <a:rPr lang="en-US" sz="2800" dirty="0">
                <a:latin typeface="Comic Sans MS" panose="030F0702030302020204" pitchFamily="66" charset="0"/>
              </a:rPr>
              <a:t> </a:t>
            </a:r>
            <a:r>
              <a:rPr lang="en-US" sz="2800" dirty="0" err="1">
                <a:latin typeface="Comic Sans MS" panose="030F0702030302020204" pitchFamily="66" charset="0"/>
              </a:rPr>
              <a:t>anlayışı</a:t>
            </a:r>
            <a:r>
              <a:rPr lang="en-US" sz="2800" dirty="0">
                <a:latin typeface="Comic Sans MS" panose="030F0702030302020204" pitchFamily="66" charset="0"/>
              </a:rPr>
              <a:t> </a:t>
            </a:r>
            <a:r>
              <a:rPr lang="en-US" sz="2800" dirty="0" err="1">
                <a:latin typeface="Comic Sans MS" panose="030F0702030302020204" pitchFamily="66" charset="0"/>
              </a:rPr>
              <a:t>vardır</a:t>
            </a:r>
            <a:r>
              <a:rPr lang="en-US" sz="2800" dirty="0">
                <a:latin typeface="Comic Sans MS" panose="030F0702030302020204" pitchFamily="66" charset="0"/>
              </a:rPr>
              <a:t>. Bu </a:t>
            </a:r>
            <a:r>
              <a:rPr lang="en-US" sz="2800" dirty="0" err="1">
                <a:latin typeface="Comic Sans MS" panose="030F0702030302020204" pitchFamily="66" charset="0"/>
              </a:rPr>
              <a:t>düzende</a:t>
            </a:r>
            <a:r>
              <a:rPr lang="en-US" sz="2800" dirty="0">
                <a:latin typeface="Comic Sans MS" panose="030F0702030302020204" pitchFamily="66" charset="0"/>
              </a:rPr>
              <a:t> </a:t>
            </a:r>
            <a:r>
              <a:rPr lang="en-US" sz="2800" dirty="0" err="1">
                <a:latin typeface="Comic Sans MS" panose="030F0702030302020204" pitchFamily="66" charset="0"/>
              </a:rPr>
              <a:t>ailenin</a:t>
            </a:r>
            <a:r>
              <a:rPr lang="en-US" sz="2800" dirty="0">
                <a:latin typeface="Comic Sans MS" panose="030F0702030302020204" pitchFamily="66" charset="0"/>
              </a:rPr>
              <a:t> </a:t>
            </a:r>
            <a:r>
              <a:rPr lang="en-US" sz="2800" dirty="0" err="1">
                <a:latin typeface="Comic Sans MS" panose="030F0702030302020204" pitchFamily="66" charset="0"/>
              </a:rPr>
              <a:t>değer</a:t>
            </a:r>
            <a:r>
              <a:rPr lang="en-US" sz="2800" dirty="0">
                <a:latin typeface="Comic Sans MS" panose="030F0702030302020204" pitchFamily="66" charset="0"/>
              </a:rPr>
              <a:t>, </a:t>
            </a:r>
            <a:r>
              <a:rPr lang="en-US" sz="2800" dirty="0" err="1">
                <a:latin typeface="Comic Sans MS" panose="030F0702030302020204" pitchFamily="66" charset="0"/>
              </a:rPr>
              <a:t>düşünce</a:t>
            </a:r>
            <a:r>
              <a:rPr lang="en-US" sz="2800" dirty="0">
                <a:latin typeface="Comic Sans MS" panose="030F0702030302020204" pitchFamily="66" charset="0"/>
              </a:rPr>
              <a:t> </a:t>
            </a:r>
            <a:r>
              <a:rPr lang="en-US" sz="2800" dirty="0" err="1">
                <a:latin typeface="Comic Sans MS" panose="030F0702030302020204" pitchFamily="66" charset="0"/>
              </a:rPr>
              <a:t>ve</a:t>
            </a:r>
            <a:r>
              <a:rPr lang="en-US" sz="2800" dirty="0">
                <a:latin typeface="Comic Sans MS" panose="030F0702030302020204" pitchFamily="66" charset="0"/>
              </a:rPr>
              <a:t> </a:t>
            </a:r>
            <a:r>
              <a:rPr lang="en-US" sz="2800" dirty="0" err="1">
                <a:latin typeface="Comic Sans MS" panose="030F0702030302020204" pitchFamily="66" charset="0"/>
              </a:rPr>
              <a:t>davranışlarına</a:t>
            </a:r>
            <a:r>
              <a:rPr lang="en-US" sz="2800" dirty="0">
                <a:latin typeface="Comic Sans MS" panose="030F0702030302020204" pitchFamily="66" charset="0"/>
              </a:rPr>
              <a:t> </a:t>
            </a:r>
            <a:r>
              <a:rPr lang="en-US" sz="2800" dirty="0" err="1">
                <a:latin typeface="Comic Sans MS" panose="030F0702030302020204" pitchFamily="66" charset="0"/>
              </a:rPr>
              <a:t>uygun</a:t>
            </a:r>
            <a:r>
              <a:rPr lang="en-US" sz="2800" dirty="0">
                <a:latin typeface="Comic Sans MS" panose="030F0702030302020204" pitchFamily="66" charset="0"/>
              </a:rPr>
              <a:t> </a:t>
            </a:r>
            <a:r>
              <a:rPr lang="en-US" sz="2800" dirty="0" err="1">
                <a:latin typeface="Comic Sans MS" panose="030F0702030302020204" pitchFamily="66" charset="0"/>
              </a:rPr>
              <a:t>yapılması</a:t>
            </a:r>
            <a:r>
              <a:rPr lang="en-US" sz="2800" dirty="0">
                <a:latin typeface="Comic Sans MS" panose="030F0702030302020204" pitchFamily="66" charset="0"/>
              </a:rPr>
              <a:t> </a:t>
            </a:r>
            <a:r>
              <a:rPr lang="en-US" sz="2800" dirty="0" err="1">
                <a:latin typeface="Comic Sans MS" panose="030F0702030302020204" pitchFamily="66" charset="0"/>
              </a:rPr>
              <a:t>istenen</a:t>
            </a:r>
            <a:r>
              <a:rPr lang="en-US" sz="2800" dirty="0">
                <a:latin typeface="Comic Sans MS" panose="030F0702030302020204" pitchFamily="66" charset="0"/>
              </a:rPr>
              <a:t> </a:t>
            </a:r>
            <a:r>
              <a:rPr lang="en-US" sz="2800" dirty="0" err="1">
                <a:latin typeface="Comic Sans MS" panose="030F0702030302020204" pitchFamily="66" charset="0"/>
              </a:rPr>
              <a:t>ve</a:t>
            </a:r>
            <a:r>
              <a:rPr lang="en-US" sz="2800" dirty="0">
                <a:latin typeface="Comic Sans MS" panose="030F0702030302020204" pitchFamily="66" charset="0"/>
              </a:rPr>
              <a:t> </a:t>
            </a:r>
            <a:r>
              <a:rPr lang="en-US" sz="2800" dirty="0" err="1">
                <a:latin typeface="Comic Sans MS" panose="030F0702030302020204" pitchFamily="66" charset="0"/>
              </a:rPr>
              <a:t>istenmeyen</a:t>
            </a:r>
            <a:r>
              <a:rPr lang="en-US" sz="2800" dirty="0">
                <a:latin typeface="Comic Sans MS" panose="030F0702030302020204" pitchFamily="66" charset="0"/>
              </a:rPr>
              <a:t> </a:t>
            </a:r>
            <a:r>
              <a:rPr lang="en-US" sz="2800" dirty="0" err="1">
                <a:latin typeface="Comic Sans MS" panose="030F0702030302020204" pitchFamily="66" charset="0"/>
              </a:rPr>
              <a:t>davranışlar</a:t>
            </a:r>
            <a:r>
              <a:rPr lang="en-US" sz="2800" dirty="0">
                <a:latin typeface="Comic Sans MS" panose="030F0702030302020204" pitchFamily="66" charset="0"/>
              </a:rPr>
              <a:t> </a:t>
            </a:r>
            <a:r>
              <a:rPr lang="en-US" sz="2800" dirty="0" err="1">
                <a:latin typeface="Comic Sans MS" panose="030F0702030302020204" pitchFamily="66" charset="0"/>
              </a:rPr>
              <a:t>belirlenmiştir</a:t>
            </a:r>
            <a:r>
              <a:rPr lang="en-US" sz="2800" dirty="0">
                <a:latin typeface="Comic Sans MS" panose="030F0702030302020204" pitchFamily="66" charset="0"/>
              </a:rPr>
              <a:t>. </a:t>
            </a:r>
            <a:r>
              <a:rPr lang="en-US" sz="2800" dirty="0" err="1">
                <a:latin typeface="Comic Sans MS" panose="030F0702030302020204" pitchFamily="66" charset="0"/>
              </a:rPr>
              <a:t>Bunlar</a:t>
            </a:r>
            <a:r>
              <a:rPr lang="en-US" sz="2800" dirty="0">
                <a:latin typeface="Comic Sans MS" panose="030F0702030302020204" pitchFamily="66" charset="0"/>
              </a:rPr>
              <a:t> </a:t>
            </a:r>
            <a:r>
              <a:rPr lang="en-US" sz="2800" dirty="0" err="1">
                <a:latin typeface="Comic Sans MS" panose="030F0702030302020204" pitchFamily="66" charset="0"/>
              </a:rPr>
              <a:t>ailedeki</a:t>
            </a:r>
            <a:r>
              <a:rPr lang="en-US" sz="2800" dirty="0">
                <a:latin typeface="Comic Sans MS" panose="030F0702030302020204" pitchFamily="66" charset="0"/>
              </a:rPr>
              <a:t> her </a:t>
            </a:r>
            <a:r>
              <a:rPr lang="en-US" sz="2800" dirty="0" err="1">
                <a:latin typeface="Comic Sans MS" panose="030F0702030302020204" pitchFamily="66" charset="0"/>
              </a:rPr>
              <a:t>bireyin</a:t>
            </a:r>
            <a:r>
              <a:rPr lang="en-US" sz="2800" dirty="0">
                <a:latin typeface="Comic Sans MS" panose="030F0702030302020204" pitchFamily="66" charset="0"/>
              </a:rPr>
              <a:t> </a:t>
            </a:r>
            <a:r>
              <a:rPr lang="en-US" sz="2800" dirty="0" err="1">
                <a:latin typeface="Comic Sans MS" panose="030F0702030302020204" pitchFamily="66" charset="0"/>
              </a:rPr>
              <a:t>olduğu</a:t>
            </a:r>
            <a:r>
              <a:rPr lang="en-US" sz="2800" dirty="0">
                <a:latin typeface="Comic Sans MS" panose="030F0702030302020204" pitchFamily="66" charset="0"/>
              </a:rPr>
              <a:t> </a:t>
            </a:r>
            <a:r>
              <a:rPr lang="en-US" sz="2800" dirty="0" err="1">
                <a:latin typeface="Comic Sans MS" panose="030F0702030302020204" pitchFamily="66" charset="0"/>
              </a:rPr>
              <a:t>gibi</a:t>
            </a:r>
            <a:r>
              <a:rPr lang="en-US" sz="2800" dirty="0">
                <a:latin typeface="Comic Sans MS" panose="030F0702030302020204" pitchFamily="66" charset="0"/>
              </a:rPr>
              <a:t> </a:t>
            </a:r>
            <a:r>
              <a:rPr lang="en-US" sz="2800" dirty="0" err="1">
                <a:latin typeface="Comic Sans MS" panose="030F0702030302020204" pitchFamily="66" charset="0"/>
              </a:rPr>
              <a:t>çocuğun</a:t>
            </a:r>
            <a:r>
              <a:rPr lang="en-US" sz="2800" dirty="0">
                <a:latin typeface="Comic Sans MS" panose="030F0702030302020204" pitchFamily="66" charset="0"/>
              </a:rPr>
              <a:t> da </a:t>
            </a:r>
            <a:r>
              <a:rPr lang="en-US" sz="2800" dirty="0" err="1">
                <a:latin typeface="Comic Sans MS" panose="030F0702030302020204" pitchFamily="66" charset="0"/>
              </a:rPr>
              <a:t>uyması</a:t>
            </a:r>
            <a:r>
              <a:rPr lang="en-US" sz="2800" dirty="0">
                <a:latin typeface="Comic Sans MS" panose="030F0702030302020204" pitchFamily="66" charset="0"/>
              </a:rPr>
              <a:t> </a:t>
            </a:r>
            <a:r>
              <a:rPr lang="en-US" sz="2800" dirty="0" err="1">
                <a:latin typeface="Comic Sans MS" panose="030F0702030302020204" pitchFamily="66" charset="0"/>
              </a:rPr>
              <a:t>beklenilen</a:t>
            </a:r>
            <a:r>
              <a:rPr lang="en-US" sz="2800" dirty="0">
                <a:latin typeface="Comic Sans MS" panose="030F0702030302020204" pitchFamily="66" charset="0"/>
              </a:rPr>
              <a:t> </a:t>
            </a:r>
            <a:r>
              <a:rPr lang="en-US" sz="2800" dirty="0" err="1">
                <a:latin typeface="Comic Sans MS" panose="030F0702030302020204" pitchFamily="66" charset="0"/>
              </a:rPr>
              <a:t>bazı</a:t>
            </a:r>
            <a:r>
              <a:rPr lang="en-US" sz="2800" dirty="0">
                <a:latin typeface="Comic Sans MS" panose="030F0702030302020204" pitchFamily="66" charset="0"/>
              </a:rPr>
              <a:t> </a:t>
            </a:r>
            <a:r>
              <a:rPr lang="en-US" sz="2800" dirty="0" err="1">
                <a:latin typeface="Comic Sans MS" panose="030F0702030302020204" pitchFamily="66" charset="0"/>
              </a:rPr>
              <a:t>kuralları</a:t>
            </a:r>
            <a:r>
              <a:rPr lang="en-US" sz="2800" dirty="0">
                <a:latin typeface="Comic Sans MS" panose="030F0702030302020204" pitchFamily="66" charset="0"/>
              </a:rPr>
              <a:t> </a:t>
            </a:r>
            <a:r>
              <a:rPr lang="en-US" sz="2800" dirty="0" err="1">
                <a:latin typeface="Comic Sans MS" panose="030F0702030302020204" pitchFamily="66" charset="0"/>
              </a:rPr>
              <a:t>belirler</a:t>
            </a:r>
            <a:r>
              <a:rPr lang="en-US" sz="2800" dirty="0">
                <a:latin typeface="Comic Sans MS" panose="030F0702030302020204" pitchFamily="66" charset="0"/>
              </a:rPr>
              <a:t>.</a:t>
            </a:r>
          </a:p>
        </p:txBody>
      </p:sp>
    </p:spTree>
    <p:extLst>
      <p:ext uri="{BB962C8B-B14F-4D97-AF65-F5344CB8AC3E}">
        <p14:creationId xmlns:p14="http://schemas.microsoft.com/office/powerpoint/2010/main" val="4151968107"/>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172</TotalTime>
  <Words>872</Words>
  <Application>Microsoft Office PowerPoint</Application>
  <PresentationFormat>Özel</PresentationFormat>
  <Paragraphs>55</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Duman</vt:lpstr>
      <vt:lpstr>OLUMLU DAVRANIŞ KAZANDIRMA</vt:lpstr>
      <vt:lpstr>PowerPoint Sunusu</vt:lpstr>
      <vt:lpstr>PowerPoint Sunusu</vt:lpstr>
      <vt:lpstr>PowerPoint Sunusu</vt:lpstr>
      <vt:lpstr>ÖRNEK OLMAK</vt:lpstr>
      <vt:lpstr>PowerPoint Sunusu</vt:lpstr>
      <vt:lpstr>ÖNLEYİCİ AÇIKLAMA YAPMAK</vt:lpstr>
      <vt:lpstr>ORTAM HAZIRLAMAK</vt:lpstr>
      <vt:lpstr>KURAL KOYMAK VE SINIRLARI BELİRLEMEK</vt:lpstr>
      <vt:lpstr>PowerPoint Sunusu</vt:lpstr>
      <vt:lpstr>PowerPoint Sunusu</vt:lpstr>
      <vt:lpstr>TUTARLI OLMAK</vt:lpstr>
      <vt:lpstr>TAKDİR ETMEK</vt:lpstr>
      <vt:lpstr>PowerPoint Sunusu</vt:lpstr>
      <vt:lpstr>ÇOCUĞUNUZLA SADECE SORUN OLDUĞUNDA DEĞİL HER ZAMAN İLETİŞİM KURUN</vt:lpstr>
      <vt:lpstr>PowerPoint Sunusu</vt:lpstr>
      <vt:lpstr>KAYNAKLAR www.egitimhane.com https://ispartaram.meb.k12.tr Erol,A.,(2019), “Lütfen Uslu Dur”: Çocuklarda Olumlu Davranış Geliştirme AÇEV Anne Destek Programı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OLUMLU DAVRANIŞ KAZANDIRMA</dc:title>
  <dc:creator>behice temel</dc:creator>
  <cp:lastModifiedBy>pc3</cp:lastModifiedBy>
  <cp:revision>3</cp:revision>
  <dcterms:created xsi:type="dcterms:W3CDTF">2022-10-02T09:33:00Z</dcterms:created>
  <dcterms:modified xsi:type="dcterms:W3CDTF">2024-09-30T12:14:57Z</dcterms:modified>
</cp:coreProperties>
</file>